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1"/>
  </p:normalViewPr>
  <p:slideViewPr>
    <p:cSldViewPr snapToGrid="0" snapToObjects="1">
      <p:cViewPr varScale="1">
        <p:scale>
          <a:sx n="110" d="100"/>
          <a:sy n="110" d="100"/>
        </p:scale>
        <p:origin x="63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989F32-B12C-6945-BB0E-63E1703B737B}"/>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F1E1256B-0587-D046-B282-75AF46DC1A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D5A63D62-39BB-B440-B75A-1F02732F7411}"/>
              </a:ext>
            </a:extLst>
          </p:cNvPr>
          <p:cNvSpPr>
            <a:spLocks noGrp="1"/>
          </p:cNvSpPr>
          <p:nvPr>
            <p:ph type="dt" sz="half" idx="10"/>
          </p:nvPr>
        </p:nvSpPr>
        <p:spPr/>
        <p:txBody>
          <a:bodyPr/>
          <a:lstStyle/>
          <a:p>
            <a:fld id="{46ACD85C-C235-2240-8D65-C07C04EE48AF}" type="datetimeFigureOut">
              <a:rPr lang="pt-BR" smtClean="0"/>
              <a:t>28/04/2021</a:t>
            </a:fld>
            <a:endParaRPr lang="pt-BR"/>
          </a:p>
        </p:txBody>
      </p:sp>
      <p:sp>
        <p:nvSpPr>
          <p:cNvPr id="5" name="Espaço Reservado para Rodapé 4">
            <a:extLst>
              <a:ext uri="{FF2B5EF4-FFF2-40B4-BE49-F238E27FC236}">
                <a16:creationId xmlns:a16="http://schemas.microsoft.com/office/drawing/2014/main" id="{76C0C804-B79B-0247-9493-0B0A3EF7ECC9}"/>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5BC35C8-23E7-9A47-849A-53578DE1315B}"/>
              </a:ext>
            </a:extLst>
          </p:cNvPr>
          <p:cNvSpPr>
            <a:spLocks noGrp="1"/>
          </p:cNvSpPr>
          <p:nvPr>
            <p:ph type="sldNum" sz="quarter" idx="12"/>
          </p:nvPr>
        </p:nvSpPr>
        <p:spPr/>
        <p:txBody>
          <a:bodyPr/>
          <a:lstStyle/>
          <a:p>
            <a:fld id="{6C5599EC-BD31-A04B-911F-12E78C4048C1}" type="slidenum">
              <a:rPr lang="pt-BR" smtClean="0"/>
              <a:t>‹nº›</a:t>
            </a:fld>
            <a:endParaRPr lang="pt-BR"/>
          </a:p>
        </p:txBody>
      </p:sp>
    </p:spTree>
    <p:extLst>
      <p:ext uri="{BB962C8B-B14F-4D97-AF65-F5344CB8AC3E}">
        <p14:creationId xmlns:p14="http://schemas.microsoft.com/office/powerpoint/2010/main" val="3744574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AFFD84-D72C-5549-9BF8-D635BE60026F}"/>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999CACBB-536E-AA47-B5B2-1419CF918EB7}"/>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2DC27FC9-606A-514E-8EBC-18595B4C9F17}"/>
              </a:ext>
            </a:extLst>
          </p:cNvPr>
          <p:cNvSpPr>
            <a:spLocks noGrp="1"/>
          </p:cNvSpPr>
          <p:nvPr>
            <p:ph type="dt" sz="half" idx="10"/>
          </p:nvPr>
        </p:nvSpPr>
        <p:spPr/>
        <p:txBody>
          <a:bodyPr/>
          <a:lstStyle/>
          <a:p>
            <a:fld id="{46ACD85C-C235-2240-8D65-C07C04EE48AF}" type="datetimeFigureOut">
              <a:rPr lang="pt-BR" smtClean="0"/>
              <a:t>28/04/2021</a:t>
            </a:fld>
            <a:endParaRPr lang="pt-BR"/>
          </a:p>
        </p:txBody>
      </p:sp>
      <p:sp>
        <p:nvSpPr>
          <p:cNvPr id="5" name="Espaço Reservado para Rodapé 4">
            <a:extLst>
              <a:ext uri="{FF2B5EF4-FFF2-40B4-BE49-F238E27FC236}">
                <a16:creationId xmlns:a16="http://schemas.microsoft.com/office/drawing/2014/main" id="{114CC36A-1715-9546-8ECC-354957CD299F}"/>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51319076-7EF7-7448-9595-5D81512052FB}"/>
              </a:ext>
            </a:extLst>
          </p:cNvPr>
          <p:cNvSpPr>
            <a:spLocks noGrp="1"/>
          </p:cNvSpPr>
          <p:nvPr>
            <p:ph type="sldNum" sz="quarter" idx="12"/>
          </p:nvPr>
        </p:nvSpPr>
        <p:spPr/>
        <p:txBody>
          <a:bodyPr/>
          <a:lstStyle/>
          <a:p>
            <a:fld id="{6C5599EC-BD31-A04B-911F-12E78C4048C1}" type="slidenum">
              <a:rPr lang="pt-BR" smtClean="0"/>
              <a:t>‹nº›</a:t>
            </a:fld>
            <a:endParaRPr lang="pt-BR"/>
          </a:p>
        </p:txBody>
      </p:sp>
    </p:spTree>
    <p:extLst>
      <p:ext uri="{BB962C8B-B14F-4D97-AF65-F5344CB8AC3E}">
        <p14:creationId xmlns:p14="http://schemas.microsoft.com/office/powerpoint/2010/main" val="1601700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2D543E9-1178-EA42-B4BE-E69084002460}"/>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20F0EFD8-5135-D74C-B43E-04BD56E1EEF1}"/>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3E04CDE7-A706-BF41-82EB-30CEB8AED1F4}"/>
              </a:ext>
            </a:extLst>
          </p:cNvPr>
          <p:cNvSpPr>
            <a:spLocks noGrp="1"/>
          </p:cNvSpPr>
          <p:nvPr>
            <p:ph type="dt" sz="half" idx="10"/>
          </p:nvPr>
        </p:nvSpPr>
        <p:spPr/>
        <p:txBody>
          <a:bodyPr/>
          <a:lstStyle/>
          <a:p>
            <a:fld id="{46ACD85C-C235-2240-8D65-C07C04EE48AF}" type="datetimeFigureOut">
              <a:rPr lang="pt-BR" smtClean="0"/>
              <a:t>28/04/2021</a:t>
            </a:fld>
            <a:endParaRPr lang="pt-BR"/>
          </a:p>
        </p:txBody>
      </p:sp>
      <p:sp>
        <p:nvSpPr>
          <p:cNvPr id="5" name="Espaço Reservado para Rodapé 4">
            <a:extLst>
              <a:ext uri="{FF2B5EF4-FFF2-40B4-BE49-F238E27FC236}">
                <a16:creationId xmlns:a16="http://schemas.microsoft.com/office/drawing/2014/main" id="{921078E5-272E-E643-9802-4B33D9AD0FC9}"/>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DA4FD52B-7CE1-FF4E-823F-A3AA37EE9074}"/>
              </a:ext>
            </a:extLst>
          </p:cNvPr>
          <p:cNvSpPr>
            <a:spLocks noGrp="1"/>
          </p:cNvSpPr>
          <p:nvPr>
            <p:ph type="sldNum" sz="quarter" idx="12"/>
          </p:nvPr>
        </p:nvSpPr>
        <p:spPr/>
        <p:txBody>
          <a:bodyPr/>
          <a:lstStyle/>
          <a:p>
            <a:fld id="{6C5599EC-BD31-A04B-911F-12E78C4048C1}" type="slidenum">
              <a:rPr lang="pt-BR" smtClean="0"/>
              <a:t>‹nº›</a:t>
            </a:fld>
            <a:endParaRPr lang="pt-BR"/>
          </a:p>
        </p:txBody>
      </p:sp>
    </p:spTree>
    <p:extLst>
      <p:ext uri="{BB962C8B-B14F-4D97-AF65-F5344CB8AC3E}">
        <p14:creationId xmlns:p14="http://schemas.microsoft.com/office/powerpoint/2010/main" val="1619189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81041B-CD6A-964F-97E2-2A47DD04C7F3}"/>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295F793D-0013-844C-A7FA-CA14A9055DE0}"/>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ABA765AD-C4F2-0345-9AA4-6744ED6541C3}"/>
              </a:ext>
            </a:extLst>
          </p:cNvPr>
          <p:cNvSpPr>
            <a:spLocks noGrp="1"/>
          </p:cNvSpPr>
          <p:nvPr>
            <p:ph type="dt" sz="half" idx="10"/>
          </p:nvPr>
        </p:nvSpPr>
        <p:spPr/>
        <p:txBody>
          <a:bodyPr/>
          <a:lstStyle/>
          <a:p>
            <a:fld id="{46ACD85C-C235-2240-8D65-C07C04EE48AF}" type="datetimeFigureOut">
              <a:rPr lang="pt-BR" smtClean="0"/>
              <a:t>28/04/2021</a:t>
            </a:fld>
            <a:endParaRPr lang="pt-BR"/>
          </a:p>
        </p:txBody>
      </p:sp>
      <p:sp>
        <p:nvSpPr>
          <p:cNvPr id="5" name="Espaço Reservado para Rodapé 4">
            <a:extLst>
              <a:ext uri="{FF2B5EF4-FFF2-40B4-BE49-F238E27FC236}">
                <a16:creationId xmlns:a16="http://schemas.microsoft.com/office/drawing/2014/main" id="{77C175D7-1497-E344-BB1D-9579BA219096}"/>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B2E95744-0740-5648-B29B-F12FF662E277}"/>
              </a:ext>
            </a:extLst>
          </p:cNvPr>
          <p:cNvSpPr>
            <a:spLocks noGrp="1"/>
          </p:cNvSpPr>
          <p:nvPr>
            <p:ph type="sldNum" sz="quarter" idx="12"/>
          </p:nvPr>
        </p:nvSpPr>
        <p:spPr/>
        <p:txBody>
          <a:bodyPr/>
          <a:lstStyle/>
          <a:p>
            <a:fld id="{6C5599EC-BD31-A04B-911F-12E78C4048C1}" type="slidenum">
              <a:rPr lang="pt-BR" smtClean="0"/>
              <a:t>‹nº›</a:t>
            </a:fld>
            <a:endParaRPr lang="pt-BR"/>
          </a:p>
        </p:txBody>
      </p:sp>
    </p:spTree>
    <p:extLst>
      <p:ext uri="{BB962C8B-B14F-4D97-AF65-F5344CB8AC3E}">
        <p14:creationId xmlns:p14="http://schemas.microsoft.com/office/powerpoint/2010/main" val="2786104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26F3FE-8BEE-104E-8ABE-BB908F9A9FCE}"/>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0D5031C7-A0D6-154D-9C37-F5535743C0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6C6C2C98-3230-1F4F-9BF6-D57D48467A79}"/>
              </a:ext>
            </a:extLst>
          </p:cNvPr>
          <p:cNvSpPr>
            <a:spLocks noGrp="1"/>
          </p:cNvSpPr>
          <p:nvPr>
            <p:ph type="dt" sz="half" idx="10"/>
          </p:nvPr>
        </p:nvSpPr>
        <p:spPr/>
        <p:txBody>
          <a:bodyPr/>
          <a:lstStyle/>
          <a:p>
            <a:fld id="{46ACD85C-C235-2240-8D65-C07C04EE48AF}" type="datetimeFigureOut">
              <a:rPr lang="pt-BR" smtClean="0"/>
              <a:t>28/04/2021</a:t>
            </a:fld>
            <a:endParaRPr lang="pt-BR"/>
          </a:p>
        </p:txBody>
      </p:sp>
      <p:sp>
        <p:nvSpPr>
          <p:cNvPr id="5" name="Espaço Reservado para Rodapé 4">
            <a:extLst>
              <a:ext uri="{FF2B5EF4-FFF2-40B4-BE49-F238E27FC236}">
                <a16:creationId xmlns:a16="http://schemas.microsoft.com/office/drawing/2014/main" id="{0A9D6F4B-AF75-F84D-97A2-F6EAE69BD6E5}"/>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23844DE0-67B2-004C-BB4D-3E96738DCC2A}"/>
              </a:ext>
            </a:extLst>
          </p:cNvPr>
          <p:cNvSpPr>
            <a:spLocks noGrp="1"/>
          </p:cNvSpPr>
          <p:nvPr>
            <p:ph type="sldNum" sz="quarter" idx="12"/>
          </p:nvPr>
        </p:nvSpPr>
        <p:spPr/>
        <p:txBody>
          <a:bodyPr/>
          <a:lstStyle/>
          <a:p>
            <a:fld id="{6C5599EC-BD31-A04B-911F-12E78C4048C1}" type="slidenum">
              <a:rPr lang="pt-BR" smtClean="0"/>
              <a:t>‹nº›</a:t>
            </a:fld>
            <a:endParaRPr lang="pt-BR"/>
          </a:p>
        </p:txBody>
      </p:sp>
    </p:spTree>
    <p:extLst>
      <p:ext uri="{BB962C8B-B14F-4D97-AF65-F5344CB8AC3E}">
        <p14:creationId xmlns:p14="http://schemas.microsoft.com/office/powerpoint/2010/main" val="2517061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F258CD-08EC-DB44-91CB-646DE33A5758}"/>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2FC928A1-2C9D-7442-85F5-5EE9730B3AF6}"/>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8862E1AF-B667-AB4B-9108-55AAAAF6144F}"/>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3A52D472-C149-BD48-8E24-893CF0302291}"/>
              </a:ext>
            </a:extLst>
          </p:cNvPr>
          <p:cNvSpPr>
            <a:spLocks noGrp="1"/>
          </p:cNvSpPr>
          <p:nvPr>
            <p:ph type="dt" sz="half" idx="10"/>
          </p:nvPr>
        </p:nvSpPr>
        <p:spPr/>
        <p:txBody>
          <a:bodyPr/>
          <a:lstStyle/>
          <a:p>
            <a:fld id="{46ACD85C-C235-2240-8D65-C07C04EE48AF}" type="datetimeFigureOut">
              <a:rPr lang="pt-BR" smtClean="0"/>
              <a:t>28/04/2021</a:t>
            </a:fld>
            <a:endParaRPr lang="pt-BR"/>
          </a:p>
        </p:txBody>
      </p:sp>
      <p:sp>
        <p:nvSpPr>
          <p:cNvPr id="6" name="Espaço Reservado para Rodapé 5">
            <a:extLst>
              <a:ext uri="{FF2B5EF4-FFF2-40B4-BE49-F238E27FC236}">
                <a16:creationId xmlns:a16="http://schemas.microsoft.com/office/drawing/2014/main" id="{12415052-AAEF-A645-9C1D-AD518EB3BD74}"/>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598F515F-D1FC-214D-84A3-8747BB0E3984}"/>
              </a:ext>
            </a:extLst>
          </p:cNvPr>
          <p:cNvSpPr>
            <a:spLocks noGrp="1"/>
          </p:cNvSpPr>
          <p:nvPr>
            <p:ph type="sldNum" sz="quarter" idx="12"/>
          </p:nvPr>
        </p:nvSpPr>
        <p:spPr/>
        <p:txBody>
          <a:bodyPr/>
          <a:lstStyle/>
          <a:p>
            <a:fld id="{6C5599EC-BD31-A04B-911F-12E78C4048C1}" type="slidenum">
              <a:rPr lang="pt-BR" smtClean="0"/>
              <a:t>‹nº›</a:t>
            </a:fld>
            <a:endParaRPr lang="pt-BR"/>
          </a:p>
        </p:txBody>
      </p:sp>
    </p:spTree>
    <p:extLst>
      <p:ext uri="{BB962C8B-B14F-4D97-AF65-F5344CB8AC3E}">
        <p14:creationId xmlns:p14="http://schemas.microsoft.com/office/powerpoint/2010/main" val="3573120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C63EF2-48CD-4D49-8A3D-8634CC87F302}"/>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CA3BE525-C961-054E-BFAC-6D113E902C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B20FBF9D-CB49-DA48-BF15-B0A5AEA62487}"/>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58C3E2B9-A3E1-1544-BA84-3C8EEAC466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EB570A2D-CD7C-D643-9EBC-6C3B37A03718}"/>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C8A8AE67-6F03-4C4C-8862-339161DAD514}"/>
              </a:ext>
            </a:extLst>
          </p:cNvPr>
          <p:cNvSpPr>
            <a:spLocks noGrp="1"/>
          </p:cNvSpPr>
          <p:nvPr>
            <p:ph type="dt" sz="half" idx="10"/>
          </p:nvPr>
        </p:nvSpPr>
        <p:spPr/>
        <p:txBody>
          <a:bodyPr/>
          <a:lstStyle/>
          <a:p>
            <a:fld id="{46ACD85C-C235-2240-8D65-C07C04EE48AF}" type="datetimeFigureOut">
              <a:rPr lang="pt-BR" smtClean="0"/>
              <a:t>28/04/2021</a:t>
            </a:fld>
            <a:endParaRPr lang="pt-BR"/>
          </a:p>
        </p:txBody>
      </p:sp>
      <p:sp>
        <p:nvSpPr>
          <p:cNvPr id="8" name="Espaço Reservado para Rodapé 7">
            <a:extLst>
              <a:ext uri="{FF2B5EF4-FFF2-40B4-BE49-F238E27FC236}">
                <a16:creationId xmlns:a16="http://schemas.microsoft.com/office/drawing/2014/main" id="{94AD896B-1809-1F46-89F0-1D149445CF6F}"/>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B178E7A5-53C8-3C4D-A988-F2C60EE99431}"/>
              </a:ext>
            </a:extLst>
          </p:cNvPr>
          <p:cNvSpPr>
            <a:spLocks noGrp="1"/>
          </p:cNvSpPr>
          <p:nvPr>
            <p:ph type="sldNum" sz="quarter" idx="12"/>
          </p:nvPr>
        </p:nvSpPr>
        <p:spPr/>
        <p:txBody>
          <a:bodyPr/>
          <a:lstStyle/>
          <a:p>
            <a:fld id="{6C5599EC-BD31-A04B-911F-12E78C4048C1}" type="slidenum">
              <a:rPr lang="pt-BR" smtClean="0"/>
              <a:t>‹nº›</a:t>
            </a:fld>
            <a:endParaRPr lang="pt-BR"/>
          </a:p>
        </p:txBody>
      </p:sp>
    </p:spTree>
    <p:extLst>
      <p:ext uri="{BB962C8B-B14F-4D97-AF65-F5344CB8AC3E}">
        <p14:creationId xmlns:p14="http://schemas.microsoft.com/office/powerpoint/2010/main" val="1042158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2FC0EB-35F1-2F4F-87B5-8A615D7E0D93}"/>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20A57F29-C92A-984B-B0C8-2D70AF884065}"/>
              </a:ext>
            </a:extLst>
          </p:cNvPr>
          <p:cNvSpPr>
            <a:spLocks noGrp="1"/>
          </p:cNvSpPr>
          <p:nvPr>
            <p:ph type="dt" sz="half" idx="10"/>
          </p:nvPr>
        </p:nvSpPr>
        <p:spPr/>
        <p:txBody>
          <a:bodyPr/>
          <a:lstStyle/>
          <a:p>
            <a:fld id="{46ACD85C-C235-2240-8D65-C07C04EE48AF}" type="datetimeFigureOut">
              <a:rPr lang="pt-BR" smtClean="0"/>
              <a:t>28/04/2021</a:t>
            </a:fld>
            <a:endParaRPr lang="pt-BR"/>
          </a:p>
        </p:txBody>
      </p:sp>
      <p:sp>
        <p:nvSpPr>
          <p:cNvPr id="4" name="Espaço Reservado para Rodapé 3">
            <a:extLst>
              <a:ext uri="{FF2B5EF4-FFF2-40B4-BE49-F238E27FC236}">
                <a16:creationId xmlns:a16="http://schemas.microsoft.com/office/drawing/2014/main" id="{638E358E-1914-5845-B5BD-7CF48B05D3CA}"/>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7E6121FF-0EF7-CA42-AF52-50A9E938ED7F}"/>
              </a:ext>
            </a:extLst>
          </p:cNvPr>
          <p:cNvSpPr>
            <a:spLocks noGrp="1"/>
          </p:cNvSpPr>
          <p:nvPr>
            <p:ph type="sldNum" sz="quarter" idx="12"/>
          </p:nvPr>
        </p:nvSpPr>
        <p:spPr/>
        <p:txBody>
          <a:bodyPr/>
          <a:lstStyle/>
          <a:p>
            <a:fld id="{6C5599EC-BD31-A04B-911F-12E78C4048C1}" type="slidenum">
              <a:rPr lang="pt-BR" smtClean="0"/>
              <a:t>‹nº›</a:t>
            </a:fld>
            <a:endParaRPr lang="pt-BR"/>
          </a:p>
        </p:txBody>
      </p:sp>
    </p:spTree>
    <p:extLst>
      <p:ext uri="{BB962C8B-B14F-4D97-AF65-F5344CB8AC3E}">
        <p14:creationId xmlns:p14="http://schemas.microsoft.com/office/powerpoint/2010/main" val="4121530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5B0FD050-33B4-244B-A6F0-72713C4D858F}"/>
              </a:ext>
            </a:extLst>
          </p:cNvPr>
          <p:cNvSpPr>
            <a:spLocks noGrp="1"/>
          </p:cNvSpPr>
          <p:nvPr>
            <p:ph type="dt" sz="half" idx="10"/>
          </p:nvPr>
        </p:nvSpPr>
        <p:spPr/>
        <p:txBody>
          <a:bodyPr/>
          <a:lstStyle/>
          <a:p>
            <a:fld id="{46ACD85C-C235-2240-8D65-C07C04EE48AF}" type="datetimeFigureOut">
              <a:rPr lang="pt-BR" smtClean="0"/>
              <a:t>28/04/2021</a:t>
            </a:fld>
            <a:endParaRPr lang="pt-BR"/>
          </a:p>
        </p:txBody>
      </p:sp>
      <p:sp>
        <p:nvSpPr>
          <p:cNvPr id="3" name="Espaço Reservado para Rodapé 2">
            <a:extLst>
              <a:ext uri="{FF2B5EF4-FFF2-40B4-BE49-F238E27FC236}">
                <a16:creationId xmlns:a16="http://schemas.microsoft.com/office/drawing/2014/main" id="{CB46CF6C-4818-1F4B-88E8-93A2DF1EE43B}"/>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CC0967E0-9560-7149-B26D-D6A98223062A}"/>
              </a:ext>
            </a:extLst>
          </p:cNvPr>
          <p:cNvSpPr>
            <a:spLocks noGrp="1"/>
          </p:cNvSpPr>
          <p:nvPr>
            <p:ph type="sldNum" sz="quarter" idx="12"/>
          </p:nvPr>
        </p:nvSpPr>
        <p:spPr/>
        <p:txBody>
          <a:bodyPr/>
          <a:lstStyle/>
          <a:p>
            <a:fld id="{6C5599EC-BD31-A04B-911F-12E78C4048C1}" type="slidenum">
              <a:rPr lang="pt-BR" smtClean="0"/>
              <a:t>‹nº›</a:t>
            </a:fld>
            <a:endParaRPr lang="pt-BR"/>
          </a:p>
        </p:txBody>
      </p:sp>
    </p:spTree>
    <p:extLst>
      <p:ext uri="{BB962C8B-B14F-4D97-AF65-F5344CB8AC3E}">
        <p14:creationId xmlns:p14="http://schemas.microsoft.com/office/powerpoint/2010/main" val="2370162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26E3D1-742E-7D4B-A77D-0642D93B45D8}"/>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F545A7FA-97AD-AF4E-BD01-6870D2BF24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D1FABAED-3866-8B4B-AA92-9D68D930A4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9555A556-C442-ED4F-AFF7-A4313D69DCC6}"/>
              </a:ext>
            </a:extLst>
          </p:cNvPr>
          <p:cNvSpPr>
            <a:spLocks noGrp="1"/>
          </p:cNvSpPr>
          <p:nvPr>
            <p:ph type="dt" sz="half" idx="10"/>
          </p:nvPr>
        </p:nvSpPr>
        <p:spPr/>
        <p:txBody>
          <a:bodyPr/>
          <a:lstStyle/>
          <a:p>
            <a:fld id="{46ACD85C-C235-2240-8D65-C07C04EE48AF}" type="datetimeFigureOut">
              <a:rPr lang="pt-BR" smtClean="0"/>
              <a:t>28/04/2021</a:t>
            </a:fld>
            <a:endParaRPr lang="pt-BR"/>
          </a:p>
        </p:txBody>
      </p:sp>
      <p:sp>
        <p:nvSpPr>
          <p:cNvPr id="6" name="Espaço Reservado para Rodapé 5">
            <a:extLst>
              <a:ext uri="{FF2B5EF4-FFF2-40B4-BE49-F238E27FC236}">
                <a16:creationId xmlns:a16="http://schemas.microsoft.com/office/drawing/2014/main" id="{F1B9F484-E5FC-1A4C-BFC6-05103100397A}"/>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DE24E20A-D377-1942-BC5D-CA1B35820517}"/>
              </a:ext>
            </a:extLst>
          </p:cNvPr>
          <p:cNvSpPr>
            <a:spLocks noGrp="1"/>
          </p:cNvSpPr>
          <p:nvPr>
            <p:ph type="sldNum" sz="quarter" idx="12"/>
          </p:nvPr>
        </p:nvSpPr>
        <p:spPr/>
        <p:txBody>
          <a:bodyPr/>
          <a:lstStyle/>
          <a:p>
            <a:fld id="{6C5599EC-BD31-A04B-911F-12E78C4048C1}" type="slidenum">
              <a:rPr lang="pt-BR" smtClean="0"/>
              <a:t>‹nº›</a:t>
            </a:fld>
            <a:endParaRPr lang="pt-BR"/>
          </a:p>
        </p:txBody>
      </p:sp>
    </p:spTree>
    <p:extLst>
      <p:ext uri="{BB962C8B-B14F-4D97-AF65-F5344CB8AC3E}">
        <p14:creationId xmlns:p14="http://schemas.microsoft.com/office/powerpoint/2010/main" val="3966332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9ABB01-F5E6-1747-9E50-6BC3ADFEB317}"/>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FB2D765F-FDE4-E948-B4CB-7CC59B5E09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DB40B71D-36F0-4A49-9418-1FA8F4FFE5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C6623865-EFAF-5B4E-A7BB-D2412D601DF9}"/>
              </a:ext>
            </a:extLst>
          </p:cNvPr>
          <p:cNvSpPr>
            <a:spLocks noGrp="1"/>
          </p:cNvSpPr>
          <p:nvPr>
            <p:ph type="dt" sz="half" idx="10"/>
          </p:nvPr>
        </p:nvSpPr>
        <p:spPr/>
        <p:txBody>
          <a:bodyPr/>
          <a:lstStyle/>
          <a:p>
            <a:fld id="{46ACD85C-C235-2240-8D65-C07C04EE48AF}" type="datetimeFigureOut">
              <a:rPr lang="pt-BR" smtClean="0"/>
              <a:t>28/04/2021</a:t>
            </a:fld>
            <a:endParaRPr lang="pt-BR"/>
          </a:p>
        </p:txBody>
      </p:sp>
      <p:sp>
        <p:nvSpPr>
          <p:cNvPr id="6" name="Espaço Reservado para Rodapé 5">
            <a:extLst>
              <a:ext uri="{FF2B5EF4-FFF2-40B4-BE49-F238E27FC236}">
                <a16:creationId xmlns:a16="http://schemas.microsoft.com/office/drawing/2014/main" id="{FA9A1BC3-59E5-E94F-8611-25E03FC1C43F}"/>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9CCAB651-AD0E-2047-932D-E193AC7F1319}"/>
              </a:ext>
            </a:extLst>
          </p:cNvPr>
          <p:cNvSpPr>
            <a:spLocks noGrp="1"/>
          </p:cNvSpPr>
          <p:nvPr>
            <p:ph type="sldNum" sz="quarter" idx="12"/>
          </p:nvPr>
        </p:nvSpPr>
        <p:spPr/>
        <p:txBody>
          <a:bodyPr/>
          <a:lstStyle/>
          <a:p>
            <a:fld id="{6C5599EC-BD31-A04B-911F-12E78C4048C1}" type="slidenum">
              <a:rPr lang="pt-BR" smtClean="0"/>
              <a:t>‹nº›</a:t>
            </a:fld>
            <a:endParaRPr lang="pt-BR"/>
          </a:p>
        </p:txBody>
      </p:sp>
    </p:spTree>
    <p:extLst>
      <p:ext uri="{BB962C8B-B14F-4D97-AF65-F5344CB8AC3E}">
        <p14:creationId xmlns:p14="http://schemas.microsoft.com/office/powerpoint/2010/main" val="3007919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A0B6AAFD-35EF-FB49-9FEA-C5C01EC0F3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F9E4EA3B-4190-154D-850C-812B41EA02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E845551A-E4E6-414C-9C86-48CEBDD9B9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ACD85C-C235-2240-8D65-C07C04EE48AF}" type="datetimeFigureOut">
              <a:rPr lang="pt-BR" smtClean="0"/>
              <a:t>28/04/2021</a:t>
            </a:fld>
            <a:endParaRPr lang="pt-BR"/>
          </a:p>
        </p:txBody>
      </p:sp>
      <p:sp>
        <p:nvSpPr>
          <p:cNvPr id="5" name="Espaço Reservado para Rodapé 4">
            <a:extLst>
              <a:ext uri="{FF2B5EF4-FFF2-40B4-BE49-F238E27FC236}">
                <a16:creationId xmlns:a16="http://schemas.microsoft.com/office/drawing/2014/main" id="{9EEFD846-AFA9-CA46-8DE4-555C222BBB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A1418083-26B9-9545-8E6F-A924D8A5CD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5599EC-BD31-A04B-911F-12E78C4048C1}" type="slidenum">
              <a:rPr lang="pt-BR" smtClean="0"/>
              <a:t>‹nº›</a:t>
            </a:fld>
            <a:endParaRPr lang="pt-BR"/>
          </a:p>
        </p:txBody>
      </p:sp>
    </p:spTree>
    <p:extLst>
      <p:ext uri="{BB962C8B-B14F-4D97-AF65-F5344CB8AC3E}">
        <p14:creationId xmlns:p14="http://schemas.microsoft.com/office/powerpoint/2010/main" val="18283868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scholarship.org/content/qt8pg78231/qt8pg78231.pdf?t=nso4om" TargetMode="External"/><Relationship Id="rId2" Type="http://schemas.openxmlformats.org/officeDocument/2006/relationships/hyperlink" Target="https://www.gorillas-world.com/gorilla-habitat/" TargetMode="External"/><Relationship Id="rId1" Type="http://schemas.openxmlformats.org/officeDocument/2006/relationships/slideLayout" Target="../slideLayouts/slideLayout2.xml"/><Relationship Id="rId6" Type="http://schemas.openxmlformats.org/officeDocument/2006/relationships/hyperlink" Target="https://seaworld.org/animals/all-about/gorilla/diet/" TargetMode="External"/><Relationship Id="rId5" Type="http://schemas.openxmlformats.org/officeDocument/2006/relationships/hyperlink" Target="https://www.gorillas-world.com/gorilla-feeding/" TargetMode="External"/><Relationship Id="rId4" Type="http://schemas.openxmlformats.org/officeDocument/2006/relationships/hyperlink" Target="https://seaworld.org/animals/all-about/gorilla/diet/#:~:text=About%2086%25%20of%20their%20diet,ants%2C%20snails%2C%20and%20grub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courses.lumenlearning.com/englishcomp1v2xmaster/chapter/how-to-write-a-summary/#:~:text=Summary%20Writing%20Format&amp;text=A%20summary%20is%20written%20in,to%20defend%20the%20main%20point" TargetMode="External"/><Relationship Id="rId2" Type="http://schemas.openxmlformats.org/officeDocument/2006/relationships/hyperlink" Target="https://gorillafund.org/gorilla-night-routines/" TargetMode="External"/><Relationship Id="rId1" Type="http://schemas.openxmlformats.org/officeDocument/2006/relationships/slideLayout" Target="../slideLayouts/slideLayout2.xml"/><Relationship Id="rId4" Type="http://schemas.openxmlformats.org/officeDocument/2006/relationships/hyperlink" Target="https://krex.k-state.edu/dspace/handle/2097/19110"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C4C7D0-2867-BC42-A36F-BDBBA46243D0}"/>
              </a:ext>
            </a:extLst>
          </p:cNvPr>
          <p:cNvSpPr>
            <a:spLocks noGrp="1"/>
          </p:cNvSpPr>
          <p:nvPr>
            <p:ph type="ctrTitle"/>
          </p:nvPr>
        </p:nvSpPr>
        <p:spPr/>
        <p:txBody>
          <a:bodyPr/>
          <a:lstStyle/>
          <a:p>
            <a:r>
              <a:rPr lang="pt-BR" dirty="0" err="1"/>
              <a:t>Into</a:t>
            </a:r>
            <a:r>
              <a:rPr lang="pt-BR" dirty="0"/>
              <a:t> </a:t>
            </a:r>
            <a:r>
              <a:rPr lang="pt-BR" dirty="0" err="1"/>
              <a:t>the</a:t>
            </a:r>
            <a:r>
              <a:rPr lang="pt-BR" dirty="0"/>
              <a:t> </a:t>
            </a:r>
            <a:r>
              <a:rPr lang="pt-BR" dirty="0" err="1"/>
              <a:t>Midst</a:t>
            </a:r>
            <a:endParaRPr lang="pt-BR" dirty="0"/>
          </a:p>
        </p:txBody>
      </p:sp>
      <p:sp>
        <p:nvSpPr>
          <p:cNvPr id="3" name="Subtítulo 2">
            <a:extLst>
              <a:ext uri="{FF2B5EF4-FFF2-40B4-BE49-F238E27FC236}">
                <a16:creationId xmlns:a16="http://schemas.microsoft.com/office/drawing/2014/main" id="{AB5F6C9B-7EA9-C74D-A609-DF56E56BA9BD}"/>
              </a:ext>
            </a:extLst>
          </p:cNvPr>
          <p:cNvSpPr>
            <a:spLocks noGrp="1"/>
          </p:cNvSpPr>
          <p:nvPr>
            <p:ph type="subTitle" idx="1"/>
          </p:nvPr>
        </p:nvSpPr>
        <p:spPr>
          <a:xfrm>
            <a:off x="1524000" y="3602038"/>
            <a:ext cx="9645570" cy="3255962"/>
          </a:xfrm>
        </p:spPr>
        <p:txBody>
          <a:bodyPr>
            <a:normAutofit/>
          </a:bodyPr>
          <a:lstStyle/>
          <a:p>
            <a:r>
              <a:rPr lang="pt-BR" dirty="0" err="1"/>
              <a:t>Create</a:t>
            </a:r>
            <a:r>
              <a:rPr lang="pt-BR" dirty="0"/>
              <a:t> a zoo habitat for </a:t>
            </a:r>
            <a:r>
              <a:rPr lang="pt-BR" dirty="0" err="1"/>
              <a:t>gorillas</a:t>
            </a:r>
            <a:r>
              <a:rPr lang="pt-BR" dirty="0"/>
              <a:t> </a:t>
            </a:r>
            <a:r>
              <a:rPr lang="pt-BR" dirty="0" err="1"/>
              <a:t>using</a:t>
            </a:r>
            <a:r>
              <a:rPr lang="pt-BR" dirty="0"/>
              <a:t> </a:t>
            </a:r>
            <a:r>
              <a:rPr lang="pt-BR" dirty="0" err="1"/>
              <a:t>information</a:t>
            </a:r>
            <a:r>
              <a:rPr lang="pt-BR" dirty="0"/>
              <a:t> </a:t>
            </a:r>
            <a:r>
              <a:rPr lang="pt-BR" dirty="0" err="1"/>
              <a:t>about</a:t>
            </a:r>
            <a:r>
              <a:rPr lang="pt-BR" dirty="0"/>
              <a:t> </a:t>
            </a:r>
            <a:r>
              <a:rPr lang="pt-BR" dirty="0" err="1"/>
              <a:t>their</a:t>
            </a:r>
            <a:r>
              <a:rPr lang="pt-BR" dirty="0"/>
              <a:t> original habitat </a:t>
            </a:r>
          </a:p>
          <a:p>
            <a:endParaRPr lang="pt-BR" dirty="0"/>
          </a:p>
          <a:p>
            <a:endParaRPr lang="pt-BR" dirty="0"/>
          </a:p>
          <a:p>
            <a:endParaRPr lang="pt-BR" dirty="0"/>
          </a:p>
          <a:p>
            <a:endParaRPr lang="pt-BR" dirty="0"/>
          </a:p>
          <a:p>
            <a:r>
              <a:rPr lang="pt-BR" dirty="0"/>
              <a:t>                                                                                               Pedro Souza– 7th grade</a:t>
            </a:r>
          </a:p>
        </p:txBody>
      </p:sp>
    </p:spTree>
    <p:extLst>
      <p:ext uri="{BB962C8B-B14F-4D97-AF65-F5344CB8AC3E}">
        <p14:creationId xmlns:p14="http://schemas.microsoft.com/office/powerpoint/2010/main" val="175519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F4098E-6138-634E-A64C-FAD3664F1319}"/>
              </a:ext>
            </a:extLst>
          </p:cNvPr>
          <p:cNvSpPr>
            <a:spLocks noGrp="1"/>
          </p:cNvSpPr>
          <p:nvPr>
            <p:ph type="title"/>
          </p:nvPr>
        </p:nvSpPr>
        <p:spPr/>
        <p:txBody>
          <a:bodyPr/>
          <a:lstStyle/>
          <a:p>
            <a:r>
              <a:rPr lang="pt-BR" dirty="0" err="1"/>
              <a:t>Solution</a:t>
            </a:r>
            <a:r>
              <a:rPr lang="pt-BR" dirty="0"/>
              <a:t> </a:t>
            </a:r>
            <a:r>
              <a:rPr lang="pt-BR" dirty="0" err="1"/>
              <a:t>Summary</a:t>
            </a:r>
            <a:endParaRPr lang="pt-BR" dirty="0"/>
          </a:p>
        </p:txBody>
      </p:sp>
      <p:sp>
        <p:nvSpPr>
          <p:cNvPr id="3" name="Espaço Reservado para Conteúdo 2">
            <a:extLst>
              <a:ext uri="{FF2B5EF4-FFF2-40B4-BE49-F238E27FC236}">
                <a16:creationId xmlns:a16="http://schemas.microsoft.com/office/drawing/2014/main" id="{F0C1A52A-A533-594B-BE7C-2274DEB22B2D}"/>
              </a:ext>
            </a:extLst>
          </p:cNvPr>
          <p:cNvSpPr>
            <a:spLocks noGrp="1"/>
          </p:cNvSpPr>
          <p:nvPr>
            <p:ph idx="1"/>
          </p:nvPr>
        </p:nvSpPr>
        <p:spPr/>
        <p:txBody>
          <a:bodyPr/>
          <a:lstStyle/>
          <a:p>
            <a:r>
              <a:rPr lang="pt-BR" dirty="0"/>
              <a:t>In </a:t>
            </a:r>
            <a:r>
              <a:rPr lang="pt-BR" dirty="0" err="1"/>
              <a:t>order</a:t>
            </a:r>
            <a:r>
              <a:rPr lang="pt-BR" dirty="0"/>
              <a:t> </a:t>
            </a:r>
            <a:r>
              <a:rPr lang="pt-BR" dirty="0" err="1"/>
              <a:t>to</a:t>
            </a:r>
            <a:r>
              <a:rPr lang="pt-BR" dirty="0"/>
              <a:t> </a:t>
            </a:r>
            <a:r>
              <a:rPr lang="pt-BR" dirty="0" err="1"/>
              <a:t>make</a:t>
            </a:r>
            <a:r>
              <a:rPr lang="pt-BR" dirty="0"/>
              <a:t> a </a:t>
            </a:r>
            <a:r>
              <a:rPr lang="pt-BR" dirty="0" err="1"/>
              <a:t>solution</a:t>
            </a:r>
            <a:r>
              <a:rPr lang="pt-BR" dirty="0"/>
              <a:t> </a:t>
            </a:r>
            <a:r>
              <a:rPr lang="pt-BR" dirty="0" err="1"/>
              <a:t>I</a:t>
            </a:r>
            <a:r>
              <a:rPr lang="pt-BR" dirty="0"/>
              <a:t> </a:t>
            </a:r>
            <a:r>
              <a:rPr lang="pt-BR" dirty="0" err="1"/>
              <a:t>researched</a:t>
            </a:r>
            <a:r>
              <a:rPr lang="pt-BR" dirty="0"/>
              <a:t> </a:t>
            </a:r>
            <a:r>
              <a:rPr lang="pt-BR" dirty="0" err="1"/>
              <a:t>about</a:t>
            </a:r>
            <a:r>
              <a:rPr lang="pt-BR" dirty="0"/>
              <a:t> </a:t>
            </a:r>
            <a:r>
              <a:rPr lang="pt-BR" dirty="0" err="1"/>
              <a:t>the</a:t>
            </a:r>
            <a:r>
              <a:rPr lang="pt-BR" dirty="0"/>
              <a:t> </a:t>
            </a:r>
            <a:r>
              <a:rPr lang="pt-BR" dirty="0" err="1"/>
              <a:t>topic</a:t>
            </a:r>
            <a:r>
              <a:rPr lang="pt-BR" dirty="0"/>
              <a:t> </a:t>
            </a:r>
            <a:r>
              <a:rPr lang="pt-BR" dirty="0" err="1"/>
              <a:t>and</a:t>
            </a:r>
            <a:r>
              <a:rPr lang="pt-BR" dirty="0"/>
              <a:t> </a:t>
            </a:r>
            <a:r>
              <a:rPr lang="pt-BR" dirty="0" err="1"/>
              <a:t>that</a:t>
            </a:r>
            <a:r>
              <a:rPr lang="pt-BR" dirty="0"/>
              <a:t> </a:t>
            </a:r>
            <a:r>
              <a:rPr lang="pt-BR" dirty="0" err="1"/>
              <a:t>was</a:t>
            </a:r>
            <a:r>
              <a:rPr lang="pt-BR" dirty="0"/>
              <a:t> </a:t>
            </a:r>
            <a:r>
              <a:rPr lang="pt-BR" dirty="0" err="1"/>
              <a:t>produced</a:t>
            </a:r>
            <a:r>
              <a:rPr lang="pt-BR" dirty="0"/>
              <a:t> in </a:t>
            </a:r>
            <a:r>
              <a:rPr lang="pt-BR" dirty="0" err="1"/>
              <a:t>the</a:t>
            </a:r>
            <a:r>
              <a:rPr lang="pt-BR" dirty="0"/>
              <a:t> habitat. </a:t>
            </a:r>
          </a:p>
          <a:p>
            <a:r>
              <a:rPr lang="pt-BR" dirty="0"/>
              <a:t>The </a:t>
            </a:r>
            <a:r>
              <a:rPr lang="pt-BR" dirty="0" err="1"/>
              <a:t>result</a:t>
            </a:r>
            <a:r>
              <a:rPr lang="pt-BR" dirty="0"/>
              <a:t> </a:t>
            </a:r>
            <a:r>
              <a:rPr lang="pt-BR" dirty="0" err="1"/>
              <a:t>was</a:t>
            </a:r>
            <a:r>
              <a:rPr lang="pt-BR" dirty="0"/>
              <a:t> a </a:t>
            </a:r>
            <a:r>
              <a:rPr lang="pt-BR" dirty="0" err="1"/>
              <a:t>square-like</a:t>
            </a:r>
            <a:r>
              <a:rPr lang="pt-BR" dirty="0"/>
              <a:t> habitat, </a:t>
            </a:r>
            <a:r>
              <a:rPr lang="pt-BR" dirty="0" err="1"/>
              <a:t>I</a:t>
            </a:r>
            <a:r>
              <a:rPr lang="pt-BR" dirty="0"/>
              <a:t> </a:t>
            </a:r>
            <a:r>
              <a:rPr lang="pt-BR" dirty="0" err="1"/>
              <a:t>recreated</a:t>
            </a:r>
            <a:r>
              <a:rPr lang="pt-BR" dirty="0"/>
              <a:t> </a:t>
            </a:r>
            <a:r>
              <a:rPr lang="pt-BR" dirty="0" err="1"/>
              <a:t>the</a:t>
            </a:r>
            <a:r>
              <a:rPr lang="pt-BR" dirty="0"/>
              <a:t> original </a:t>
            </a:r>
            <a:r>
              <a:rPr lang="pt-BR" dirty="0" err="1"/>
              <a:t>vegetation</a:t>
            </a:r>
            <a:r>
              <a:rPr lang="pt-BR" dirty="0"/>
              <a:t> </a:t>
            </a:r>
            <a:r>
              <a:rPr lang="pt-BR" dirty="0" err="1"/>
              <a:t>of</a:t>
            </a:r>
            <a:r>
              <a:rPr lang="pt-BR" dirty="0"/>
              <a:t> </a:t>
            </a:r>
            <a:r>
              <a:rPr lang="pt-BR" dirty="0" err="1"/>
              <a:t>their</a:t>
            </a:r>
            <a:r>
              <a:rPr lang="pt-BR" dirty="0"/>
              <a:t> original habitat, </a:t>
            </a:r>
            <a:r>
              <a:rPr lang="pt-BR" dirty="0" err="1"/>
              <a:t>food</a:t>
            </a:r>
            <a:r>
              <a:rPr lang="pt-BR" dirty="0"/>
              <a:t>, </a:t>
            </a:r>
            <a:r>
              <a:rPr lang="pt-BR" dirty="0" err="1"/>
              <a:t>resting</a:t>
            </a:r>
            <a:r>
              <a:rPr lang="pt-BR" dirty="0"/>
              <a:t> </a:t>
            </a:r>
            <a:r>
              <a:rPr lang="pt-BR" dirty="0" err="1"/>
              <a:t>place</a:t>
            </a:r>
            <a:r>
              <a:rPr lang="pt-BR" dirty="0"/>
              <a:t>, </a:t>
            </a:r>
            <a:r>
              <a:rPr lang="pt-BR" dirty="0" err="1"/>
              <a:t>space</a:t>
            </a:r>
            <a:r>
              <a:rPr lang="pt-BR" dirty="0"/>
              <a:t> </a:t>
            </a:r>
            <a:r>
              <a:rPr lang="pt-BR" dirty="0" err="1"/>
              <a:t>where</a:t>
            </a:r>
            <a:r>
              <a:rPr lang="pt-BR" dirty="0"/>
              <a:t> </a:t>
            </a:r>
            <a:r>
              <a:rPr lang="pt-BR" dirty="0" err="1"/>
              <a:t>visitors</a:t>
            </a:r>
            <a:r>
              <a:rPr lang="pt-BR" dirty="0"/>
              <a:t> </a:t>
            </a:r>
            <a:r>
              <a:rPr lang="pt-BR" dirty="0" err="1"/>
              <a:t>can</a:t>
            </a:r>
            <a:r>
              <a:rPr lang="pt-BR" dirty="0"/>
              <a:t> look </a:t>
            </a:r>
            <a:r>
              <a:rPr lang="pt-BR" dirty="0" err="1"/>
              <a:t>at</a:t>
            </a:r>
            <a:r>
              <a:rPr lang="pt-BR" dirty="0"/>
              <a:t> </a:t>
            </a:r>
            <a:r>
              <a:rPr lang="pt-BR" dirty="0" err="1"/>
              <a:t>them</a:t>
            </a:r>
            <a:r>
              <a:rPr lang="pt-BR" dirty="0"/>
              <a:t>, </a:t>
            </a:r>
            <a:r>
              <a:rPr lang="pt-BR" dirty="0" err="1"/>
              <a:t>and</a:t>
            </a:r>
            <a:r>
              <a:rPr lang="pt-BR" dirty="0"/>
              <a:t> a </a:t>
            </a:r>
            <a:r>
              <a:rPr lang="pt-BR" dirty="0" err="1"/>
              <a:t>summary</a:t>
            </a:r>
            <a:r>
              <a:rPr lang="pt-BR" dirty="0"/>
              <a:t> </a:t>
            </a:r>
            <a:r>
              <a:rPr lang="pt-BR" dirty="0" err="1"/>
              <a:t>of</a:t>
            </a:r>
            <a:r>
              <a:rPr lang="pt-BR" dirty="0"/>
              <a:t> </a:t>
            </a:r>
            <a:r>
              <a:rPr lang="pt-BR" dirty="0" err="1"/>
              <a:t>the</a:t>
            </a:r>
            <a:r>
              <a:rPr lang="pt-BR" dirty="0"/>
              <a:t> habitat </a:t>
            </a:r>
            <a:r>
              <a:rPr lang="pt-BR" dirty="0" err="1"/>
              <a:t>to</a:t>
            </a:r>
            <a:r>
              <a:rPr lang="pt-BR" dirty="0"/>
              <a:t> </a:t>
            </a:r>
            <a:r>
              <a:rPr lang="pt-BR" dirty="0" err="1"/>
              <a:t>the</a:t>
            </a:r>
            <a:r>
              <a:rPr lang="pt-BR" dirty="0"/>
              <a:t> </a:t>
            </a:r>
            <a:r>
              <a:rPr lang="pt-BR" dirty="0" err="1"/>
              <a:t>visitors</a:t>
            </a:r>
            <a:r>
              <a:rPr lang="pt-BR" dirty="0"/>
              <a:t>. </a:t>
            </a:r>
          </a:p>
          <a:p>
            <a:endParaRPr lang="pt-BR" dirty="0"/>
          </a:p>
          <a:p>
            <a:pPr marL="0" indent="0">
              <a:buNone/>
            </a:pPr>
            <a:r>
              <a:rPr lang="pt-BR" dirty="0"/>
              <a:t>Pedro Souza</a:t>
            </a:r>
          </a:p>
          <a:p>
            <a:endParaRPr lang="pt-BR" dirty="0"/>
          </a:p>
        </p:txBody>
      </p:sp>
    </p:spTree>
    <p:extLst>
      <p:ext uri="{BB962C8B-B14F-4D97-AF65-F5344CB8AC3E}">
        <p14:creationId xmlns:p14="http://schemas.microsoft.com/office/powerpoint/2010/main" val="2476917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F3F11C-00FB-AB46-A445-170D9A5715B5}"/>
              </a:ext>
            </a:extLst>
          </p:cNvPr>
          <p:cNvSpPr>
            <a:spLocks noGrp="1"/>
          </p:cNvSpPr>
          <p:nvPr>
            <p:ph type="title"/>
          </p:nvPr>
        </p:nvSpPr>
        <p:spPr/>
        <p:txBody>
          <a:bodyPr/>
          <a:lstStyle/>
          <a:p>
            <a:r>
              <a:rPr lang="pt-BR" dirty="0"/>
              <a:t>Project </a:t>
            </a:r>
            <a:r>
              <a:rPr lang="pt-BR" dirty="0" err="1"/>
              <a:t>Outcome</a:t>
            </a:r>
            <a:endParaRPr lang="pt-BR" dirty="0"/>
          </a:p>
        </p:txBody>
      </p:sp>
      <p:sp>
        <p:nvSpPr>
          <p:cNvPr id="3" name="Espaço Reservado para Conteúdo 2">
            <a:extLst>
              <a:ext uri="{FF2B5EF4-FFF2-40B4-BE49-F238E27FC236}">
                <a16:creationId xmlns:a16="http://schemas.microsoft.com/office/drawing/2014/main" id="{4F2D811A-5D15-C943-8217-5996AF04B020}"/>
              </a:ext>
            </a:extLst>
          </p:cNvPr>
          <p:cNvSpPr>
            <a:spLocks noGrp="1"/>
          </p:cNvSpPr>
          <p:nvPr>
            <p:ph idx="1"/>
          </p:nvPr>
        </p:nvSpPr>
        <p:spPr/>
        <p:txBody>
          <a:bodyPr/>
          <a:lstStyle/>
          <a:p>
            <a:r>
              <a:rPr lang="pt-BR" dirty="0"/>
              <a:t>In </a:t>
            </a:r>
            <a:r>
              <a:rPr lang="pt-BR" dirty="0" err="1"/>
              <a:t>the</a:t>
            </a:r>
            <a:r>
              <a:rPr lang="pt-BR" dirty="0"/>
              <a:t> </a:t>
            </a:r>
            <a:r>
              <a:rPr lang="pt-BR" dirty="0" err="1"/>
              <a:t>outcome</a:t>
            </a:r>
            <a:r>
              <a:rPr lang="pt-BR" dirty="0"/>
              <a:t> </a:t>
            </a:r>
            <a:r>
              <a:rPr lang="pt-BR" dirty="0" err="1"/>
              <a:t>of</a:t>
            </a:r>
            <a:r>
              <a:rPr lang="pt-BR" dirty="0"/>
              <a:t> </a:t>
            </a:r>
            <a:r>
              <a:rPr lang="pt-BR" dirty="0" err="1"/>
              <a:t>the</a:t>
            </a:r>
            <a:r>
              <a:rPr lang="pt-BR" dirty="0"/>
              <a:t> </a:t>
            </a:r>
            <a:r>
              <a:rPr lang="pt-BR" dirty="0" err="1"/>
              <a:t>project</a:t>
            </a:r>
            <a:r>
              <a:rPr lang="pt-BR" dirty="0"/>
              <a:t> </a:t>
            </a:r>
            <a:r>
              <a:rPr lang="pt-BR" dirty="0" err="1"/>
              <a:t>I</a:t>
            </a:r>
            <a:r>
              <a:rPr lang="pt-BR" dirty="0"/>
              <a:t> </a:t>
            </a:r>
            <a:r>
              <a:rPr lang="pt-BR" dirty="0" err="1"/>
              <a:t>was</a:t>
            </a:r>
            <a:r>
              <a:rPr lang="pt-BR" dirty="0"/>
              <a:t> </a:t>
            </a:r>
            <a:r>
              <a:rPr lang="pt-BR" dirty="0" err="1"/>
              <a:t>able</a:t>
            </a:r>
            <a:r>
              <a:rPr lang="pt-BR" dirty="0"/>
              <a:t> </a:t>
            </a:r>
            <a:r>
              <a:rPr lang="pt-BR" dirty="0" err="1"/>
              <a:t>to</a:t>
            </a:r>
            <a:r>
              <a:rPr lang="pt-BR" dirty="0"/>
              <a:t> </a:t>
            </a:r>
            <a:r>
              <a:rPr lang="pt-BR" dirty="0" err="1"/>
              <a:t>create</a:t>
            </a:r>
            <a:r>
              <a:rPr lang="pt-BR" dirty="0"/>
              <a:t> a habitat </a:t>
            </a:r>
            <a:r>
              <a:rPr lang="pt-BR" dirty="0" err="1"/>
              <a:t>that</a:t>
            </a:r>
            <a:r>
              <a:rPr lang="pt-BR" dirty="0"/>
              <a:t> </a:t>
            </a:r>
            <a:r>
              <a:rPr lang="pt-BR" dirty="0" err="1"/>
              <a:t>included</a:t>
            </a:r>
            <a:r>
              <a:rPr lang="pt-BR" dirty="0"/>
              <a:t> </a:t>
            </a:r>
            <a:r>
              <a:rPr lang="pt-BR" dirty="0" err="1"/>
              <a:t>everything</a:t>
            </a:r>
            <a:r>
              <a:rPr lang="pt-BR" dirty="0"/>
              <a:t> </a:t>
            </a:r>
            <a:r>
              <a:rPr lang="pt-BR" dirty="0" err="1"/>
              <a:t>I</a:t>
            </a:r>
            <a:r>
              <a:rPr lang="pt-BR" dirty="0"/>
              <a:t> </a:t>
            </a:r>
            <a:r>
              <a:rPr lang="pt-BR" dirty="0" err="1"/>
              <a:t>researched</a:t>
            </a:r>
            <a:r>
              <a:rPr lang="pt-BR" dirty="0"/>
              <a:t> </a:t>
            </a:r>
            <a:r>
              <a:rPr lang="pt-BR" dirty="0" err="1"/>
              <a:t>about</a:t>
            </a:r>
            <a:r>
              <a:rPr lang="pt-BR" dirty="0"/>
              <a:t>.</a:t>
            </a:r>
          </a:p>
          <a:p>
            <a:r>
              <a:rPr lang="pt-BR" dirty="0" err="1"/>
              <a:t>I</a:t>
            </a:r>
            <a:r>
              <a:rPr lang="pt-BR" dirty="0"/>
              <a:t> </a:t>
            </a:r>
            <a:r>
              <a:rPr lang="pt-BR" dirty="0" err="1"/>
              <a:t>accomplished</a:t>
            </a:r>
            <a:r>
              <a:rPr lang="pt-BR" dirty="0"/>
              <a:t> </a:t>
            </a:r>
            <a:r>
              <a:rPr lang="pt-BR" dirty="0" err="1"/>
              <a:t>my</a:t>
            </a:r>
            <a:r>
              <a:rPr lang="pt-BR" dirty="0"/>
              <a:t> </a:t>
            </a:r>
            <a:r>
              <a:rPr lang="pt-BR" dirty="0" err="1"/>
              <a:t>goals</a:t>
            </a:r>
            <a:r>
              <a:rPr lang="pt-BR" dirty="0"/>
              <a:t> </a:t>
            </a:r>
            <a:r>
              <a:rPr lang="pt-BR" dirty="0" err="1"/>
              <a:t>about</a:t>
            </a:r>
            <a:r>
              <a:rPr lang="pt-BR" dirty="0"/>
              <a:t> </a:t>
            </a:r>
            <a:r>
              <a:rPr lang="pt-BR" dirty="0" err="1"/>
              <a:t>the</a:t>
            </a:r>
            <a:r>
              <a:rPr lang="pt-BR" dirty="0"/>
              <a:t> </a:t>
            </a:r>
            <a:r>
              <a:rPr lang="pt-BR" dirty="0" err="1"/>
              <a:t>project</a:t>
            </a:r>
            <a:r>
              <a:rPr lang="pt-BR" dirty="0"/>
              <a:t>, </a:t>
            </a:r>
            <a:r>
              <a:rPr lang="pt-BR" dirty="0" err="1"/>
              <a:t>that</a:t>
            </a:r>
            <a:r>
              <a:rPr lang="pt-BR" dirty="0"/>
              <a:t> </a:t>
            </a:r>
            <a:r>
              <a:rPr lang="pt-BR" dirty="0" err="1"/>
              <a:t>was</a:t>
            </a:r>
            <a:r>
              <a:rPr lang="pt-BR" dirty="0"/>
              <a:t> </a:t>
            </a:r>
            <a:r>
              <a:rPr lang="pt-BR" dirty="0" err="1"/>
              <a:t>creating</a:t>
            </a:r>
            <a:r>
              <a:rPr lang="pt-BR" dirty="0"/>
              <a:t> a </a:t>
            </a:r>
            <a:r>
              <a:rPr lang="pt-BR" dirty="0" err="1"/>
              <a:t>comfortable</a:t>
            </a:r>
            <a:r>
              <a:rPr lang="pt-BR" dirty="0"/>
              <a:t> </a:t>
            </a:r>
            <a:r>
              <a:rPr lang="pt-BR" dirty="0" err="1"/>
              <a:t>space</a:t>
            </a:r>
            <a:r>
              <a:rPr lang="pt-BR" dirty="0"/>
              <a:t> for </a:t>
            </a:r>
            <a:r>
              <a:rPr lang="pt-BR" dirty="0" err="1"/>
              <a:t>animals</a:t>
            </a:r>
            <a:r>
              <a:rPr lang="pt-BR" dirty="0"/>
              <a:t> in </a:t>
            </a:r>
            <a:r>
              <a:rPr lang="pt-BR" dirty="0" err="1"/>
              <a:t>which</a:t>
            </a:r>
            <a:r>
              <a:rPr lang="pt-BR" dirty="0"/>
              <a:t> </a:t>
            </a:r>
            <a:r>
              <a:rPr lang="pt-BR" dirty="0" err="1"/>
              <a:t>they</a:t>
            </a:r>
            <a:r>
              <a:rPr lang="pt-BR" dirty="0"/>
              <a:t> </a:t>
            </a:r>
            <a:r>
              <a:rPr lang="pt-BR" dirty="0" err="1"/>
              <a:t>can</a:t>
            </a:r>
            <a:r>
              <a:rPr lang="pt-BR" dirty="0"/>
              <a:t> </a:t>
            </a:r>
            <a:r>
              <a:rPr lang="pt-BR" dirty="0" err="1"/>
              <a:t>live</a:t>
            </a:r>
            <a:r>
              <a:rPr lang="pt-BR" dirty="0"/>
              <a:t> </a:t>
            </a:r>
            <a:r>
              <a:rPr lang="pt-BR" dirty="0" err="1"/>
              <a:t>with</a:t>
            </a:r>
            <a:r>
              <a:rPr lang="pt-BR" dirty="0"/>
              <a:t> </a:t>
            </a:r>
            <a:r>
              <a:rPr lang="pt-BR" dirty="0" err="1"/>
              <a:t>their</a:t>
            </a:r>
            <a:r>
              <a:rPr lang="pt-BR" dirty="0"/>
              <a:t> natural habitat </a:t>
            </a:r>
            <a:r>
              <a:rPr lang="pt-BR" dirty="0" err="1"/>
              <a:t>resources</a:t>
            </a:r>
            <a:r>
              <a:rPr lang="pt-BR" dirty="0"/>
              <a:t>.</a:t>
            </a:r>
          </a:p>
          <a:p>
            <a:endParaRPr lang="pt-BR" dirty="0"/>
          </a:p>
          <a:p>
            <a:pPr marL="0" indent="0">
              <a:buNone/>
            </a:pPr>
            <a:r>
              <a:rPr lang="pt-BR" dirty="0"/>
              <a:t>Pedro Souza</a:t>
            </a:r>
          </a:p>
        </p:txBody>
      </p:sp>
    </p:spTree>
    <p:extLst>
      <p:ext uri="{BB962C8B-B14F-4D97-AF65-F5344CB8AC3E}">
        <p14:creationId xmlns:p14="http://schemas.microsoft.com/office/powerpoint/2010/main" val="3710271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074D84-9AB9-C443-9A67-6E87588BBA68}"/>
              </a:ext>
            </a:extLst>
          </p:cNvPr>
          <p:cNvSpPr>
            <a:spLocks noGrp="1"/>
          </p:cNvSpPr>
          <p:nvPr>
            <p:ph type="title"/>
          </p:nvPr>
        </p:nvSpPr>
        <p:spPr/>
        <p:txBody>
          <a:bodyPr/>
          <a:lstStyle/>
          <a:p>
            <a:r>
              <a:rPr lang="pt-BR" dirty="0" err="1"/>
              <a:t>Benefits</a:t>
            </a:r>
            <a:r>
              <a:rPr lang="pt-BR" dirty="0"/>
              <a:t> </a:t>
            </a:r>
            <a:r>
              <a:rPr lang="pt-BR" dirty="0" err="1"/>
              <a:t>of</a:t>
            </a:r>
            <a:r>
              <a:rPr lang="pt-BR" dirty="0"/>
              <a:t> </a:t>
            </a:r>
            <a:r>
              <a:rPr lang="pt-BR" dirty="0" err="1"/>
              <a:t>the</a:t>
            </a:r>
            <a:r>
              <a:rPr lang="pt-BR" dirty="0"/>
              <a:t> Project</a:t>
            </a:r>
          </a:p>
        </p:txBody>
      </p:sp>
      <p:sp>
        <p:nvSpPr>
          <p:cNvPr id="3" name="Espaço Reservado para Conteúdo 2">
            <a:extLst>
              <a:ext uri="{FF2B5EF4-FFF2-40B4-BE49-F238E27FC236}">
                <a16:creationId xmlns:a16="http://schemas.microsoft.com/office/drawing/2014/main" id="{841BB1B0-52D2-1B4B-A459-E239EA4B3470}"/>
              </a:ext>
            </a:extLst>
          </p:cNvPr>
          <p:cNvSpPr>
            <a:spLocks noGrp="1"/>
          </p:cNvSpPr>
          <p:nvPr>
            <p:ph idx="1"/>
          </p:nvPr>
        </p:nvSpPr>
        <p:spPr/>
        <p:txBody>
          <a:bodyPr/>
          <a:lstStyle/>
          <a:p>
            <a:r>
              <a:rPr lang="pt-BR" dirty="0" err="1"/>
              <a:t>Creates</a:t>
            </a:r>
            <a:r>
              <a:rPr lang="pt-BR" dirty="0"/>
              <a:t> a </a:t>
            </a:r>
            <a:r>
              <a:rPr lang="pt-BR" dirty="0" err="1"/>
              <a:t>space</a:t>
            </a:r>
            <a:r>
              <a:rPr lang="pt-BR" dirty="0"/>
              <a:t> for </a:t>
            </a:r>
            <a:r>
              <a:rPr lang="pt-BR" dirty="0" err="1"/>
              <a:t>gorillas</a:t>
            </a:r>
            <a:r>
              <a:rPr lang="pt-BR" dirty="0"/>
              <a:t> </a:t>
            </a:r>
            <a:r>
              <a:rPr lang="pt-BR" dirty="0" err="1"/>
              <a:t>that</a:t>
            </a:r>
            <a:r>
              <a:rPr lang="pt-BR" dirty="0"/>
              <a:t> </a:t>
            </a:r>
            <a:r>
              <a:rPr lang="pt-BR" dirty="0" err="1"/>
              <a:t>has</a:t>
            </a:r>
            <a:r>
              <a:rPr lang="pt-BR" dirty="0"/>
              <a:t> </a:t>
            </a:r>
            <a:r>
              <a:rPr lang="pt-BR" dirty="0" err="1"/>
              <a:t>essential</a:t>
            </a:r>
            <a:r>
              <a:rPr lang="pt-BR" dirty="0"/>
              <a:t> </a:t>
            </a:r>
            <a:r>
              <a:rPr lang="pt-BR" dirty="0" err="1"/>
              <a:t>things</a:t>
            </a:r>
            <a:r>
              <a:rPr lang="pt-BR" dirty="0"/>
              <a:t> </a:t>
            </a:r>
            <a:r>
              <a:rPr lang="pt-BR" dirty="0" err="1"/>
              <a:t>they</a:t>
            </a:r>
            <a:r>
              <a:rPr lang="pt-BR" dirty="0"/>
              <a:t> </a:t>
            </a:r>
            <a:r>
              <a:rPr lang="pt-BR" dirty="0" err="1"/>
              <a:t>need</a:t>
            </a:r>
            <a:r>
              <a:rPr lang="pt-BR" dirty="0"/>
              <a:t> </a:t>
            </a:r>
            <a:r>
              <a:rPr lang="pt-BR" dirty="0" err="1"/>
              <a:t>to</a:t>
            </a:r>
            <a:r>
              <a:rPr lang="pt-BR" dirty="0"/>
              <a:t> </a:t>
            </a:r>
            <a:r>
              <a:rPr lang="pt-BR" dirty="0" err="1"/>
              <a:t>survive</a:t>
            </a:r>
            <a:r>
              <a:rPr lang="pt-BR" dirty="0"/>
              <a:t> in </a:t>
            </a:r>
            <a:r>
              <a:rPr lang="pt-BR" dirty="0" err="1"/>
              <a:t>nature</a:t>
            </a:r>
            <a:r>
              <a:rPr lang="pt-BR" dirty="0"/>
              <a:t>.</a:t>
            </a:r>
          </a:p>
          <a:p>
            <a:r>
              <a:rPr lang="pt-BR" dirty="0" err="1"/>
              <a:t>Allows</a:t>
            </a:r>
            <a:r>
              <a:rPr lang="pt-BR" dirty="0"/>
              <a:t> </a:t>
            </a:r>
            <a:r>
              <a:rPr lang="pt-BR" dirty="0" err="1"/>
              <a:t>people</a:t>
            </a:r>
            <a:r>
              <a:rPr lang="pt-BR" dirty="0"/>
              <a:t> </a:t>
            </a:r>
            <a:r>
              <a:rPr lang="pt-BR" dirty="0" err="1"/>
              <a:t>to</a:t>
            </a:r>
            <a:r>
              <a:rPr lang="pt-BR" dirty="0"/>
              <a:t> </a:t>
            </a:r>
            <a:r>
              <a:rPr lang="pt-BR" dirty="0" err="1"/>
              <a:t>understand</a:t>
            </a:r>
            <a:r>
              <a:rPr lang="pt-BR" dirty="0"/>
              <a:t> </a:t>
            </a:r>
            <a:r>
              <a:rPr lang="pt-BR" dirty="0" err="1"/>
              <a:t>about</a:t>
            </a:r>
            <a:r>
              <a:rPr lang="pt-BR" dirty="0"/>
              <a:t> it </a:t>
            </a:r>
            <a:r>
              <a:rPr lang="pt-BR" dirty="0" err="1"/>
              <a:t>and</a:t>
            </a:r>
            <a:r>
              <a:rPr lang="pt-BR" dirty="0"/>
              <a:t> </a:t>
            </a:r>
            <a:r>
              <a:rPr lang="pt-BR" dirty="0" err="1"/>
              <a:t>about</a:t>
            </a:r>
            <a:r>
              <a:rPr lang="pt-BR" dirty="0"/>
              <a:t> </a:t>
            </a:r>
            <a:r>
              <a:rPr lang="pt-BR" dirty="0" err="1"/>
              <a:t>the</a:t>
            </a:r>
            <a:r>
              <a:rPr lang="pt-BR" dirty="0"/>
              <a:t> gorilas.</a:t>
            </a:r>
          </a:p>
          <a:p>
            <a:r>
              <a:rPr lang="pt-BR" dirty="0" err="1"/>
              <a:t>Gives</a:t>
            </a:r>
            <a:r>
              <a:rPr lang="pt-BR" dirty="0"/>
              <a:t> </a:t>
            </a:r>
            <a:r>
              <a:rPr lang="pt-BR" dirty="0" err="1"/>
              <a:t>others</a:t>
            </a:r>
            <a:r>
              <a:rPr lang="pt-BR" dirty="0"/>
              <a:t> </a:t>
            </a:r>
            <a:r>
              <a:rPr lang="pt-BR" dirty="0" err="1"/>
              <a:t>information</a:t>
            </a:r>
            <a:r>
              <a:rPr lang="pt-BR" dirty="0"/>
              <a:t> </a:t>
            </a:r>
            <a:r>
              <a:rPr lang="pt-BR" dirty="0" err="1"/>
              <a:t>about</a:t>
            </a:r>
            <a:r>
              <a:rPr lang="pt-BR" dirty="0"/>
              <a:t> </a:t>
            </a:r>
            <a:r>
              <a:rPr lang="pt-BR" dirty="0" err="1"/>
              <a:t>how</a:t>
            </a:r>
            <a:r>
              <a:rPr lang="pt-BR" dirty="0"/>
              <a:t> </a:t>
            </a:r>
            <a:r>
              <a:rPr lang="pt-BR" dirty="0" err="1"/>
              <a:t>gorillas</a:t>
            </a:r>
            <a:r>
              <a:rPr lang="pt-BR" dirty="0"/>
              <a:t> </a:t>
            </a:r>
            <a:r>
              <a:rPr lang="pt-BR" dirty="0" err="1"/>
              <a:t>live</a:t>
            </a:r>
            <a:r>
              <a:rPr lang="pt-BR" dirty="0"/>
              <a:t> </a:t>
            </a:r>
            <a:r>
              <a:rPr lang="pt-BR" dirty="0" err="1"/>
              <a:t>and</a:t>
            </a:r>
            <a:r>
              <a:rPr lang="pt-BR" dirty="0"/>
              <a:t> </a:t>
            </a:r>
            <a:r>
              <a:rPr lang="pt-BR" dirty="0" err="1"/>
              <a:t>what</a:t>
            </a:r>
            <a:r>
              <a:rPr lang="pt-BR" dirty="0"/>
              <a:t> </a:t>
            </a:r>
            <a:r>
              <a:rPr lang="pt-BR" dirty="0" err="1"/>
              <a:t>they</a:t>
            </a:r>
            <a:r>
              <a:rPr lang="pt-BR" dirty="0"/>
              <a:t> use </a:t>
            </a:r>
            <a:r>
              <a:rPr lang="pt-BR" dirty="0" err="1"/>
              <a:t>to</a:t>
            </a:r>
            <a:r>
              <a:rPr lang="pt-BR" dirty="0"/>
              <a:t> do.</a:t>
            </a:r>
          </a:p>
          <a:p>
            <a:endParaRPr lang="pt-BR" dirty="0"/>
          </a:p>
          <a:p>
            <a:pPr marL="0" indent="0">
              <a:buNone/>
            </a:pPr>
            <a:r>
              <a:rPr lang="pt-BR" dirty="0"/>
              <a:t>Pedro Souza</a:t>
            </a:r>
          </a:p>
        </p:txBody>
      </p:sp>
    </p:spTree>
    <p:extLst>
      <p:ext uri="{BB962C8B-B14F-4D97-AF65-F5344CB8AC3E}">
        <p14:creationId xmlns:p14="http://schemas.microsoft.com/office/powerpoint/2010/main" val="1086659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FBA141-DF47-BB40-9A51-AC606B5D9E37}"/>
              </a:ext>
            </a:extLst>
          </p:cNvPr>
          <p:cNvSpPr>
            <a:spLocks noGrp="1"/>
          </p:cNvSpPr>
          <p:nvPr>
            <p:ph type="title"/>
          </p:nvPr>
        </p:nvSpPr>
        <p:spPr/>
        <p:txBody>
          <a:bodyPr/>
          <a:lstStyle/>
          <a:p>
            <a:r>
              <a:rPr lang="pt-BR" dirty="0" err="1"/>
              <a:t>Photo</a:t>
            </a:r>
            <a:r>
              <a:rPr lang="pt-BR" dirty="0"/>
              <a:t> </a:t>
            </a:r>
            <a:r>
              <a:rPr lang="pt-BR" dirty="0" err="1"/>
              <a:t>Story</a:t>
            </a:r>
            <a:endParaRPr lang="pt-BR" dirty="0"/>
          </a:p>
        </p:txBody>
      </p:sp>
      <p:pic>
        <p:nvPicPr>
          <p:cNvPr id="7" name="Espaço Reservado para Conteúdo 6">
            <a:extLst>
              <a:ext uri="{FF2B5EF4-FFF2-40B4-BE49-F238E27FC236}">
                <a16:creationId xmlns:a16="http://schemas.microsoft.com/office/drawing/2014/main" id="{92AAC3D9-741A-7040-BB60-1B7455C725CD}"/>
              </a:ext>
            </a:extLst>
          </p:cNvPr>
          <p:cNvPicPr>
            <a:picLocks noGrp="1" noChangeAspect="1"/>
          </p:cNvPicPr>
          <p:nvPr>
            <p:ph idx="1"/>
          </p:nvPr>
        </p:nvPicPr>
        <p:blipFill>
          <a:blip r:embed="rId2"/>
          <a:stretch>
            <a:fillRect/>
          </a:stretch>
        </p:blipFill>
        <p:spPr bwMode="auto">
          <a:xfrm>
            <a:off x="838200" y="1895073"/>
            <a:ext cx="5801784" cy="4351338"/>
          </a:xfrm>
          <a:prstGeom prst="rect">
            <a:avLst/>
          </a:prstGeom>
          <a:noFill/>
          <a:extLst>
            <a:ext uri="{909E8E84-426E-40DD-AFC4-6F175D3DCCD1}">
              <a14:hiddenFill xmlns:a14="http://schemas.microsoft.com/office/drawing/2010/main">
                <a:solidFill>
                  <a:srgbClr val="FFFFFF"/>
                </a:solidFill>
              </a14:hiddenFill>
            </a:ext>
          </a:extLst>
        </p:spPr>
      </p:pic>
      <p:pic>
        <p:nvPicPr>
          <p:cNvPr id="9" name="Imagem 8">
            <a:extLst>
              <a:ext uri="{FF2B5EF4-FFF2-40B4-BE49-F238E27FC236}">
                <a16:creationId xmlns:a16="http://schemas.microsoft.com/office/drawing/2014/main" id="{B5A341AA-3B31-1941-BE2C-903888FCDA1A}"/>
              </a:ext>
            </a:extLst>
          </p:cNvPr>
          <p:cNvPicPr>
            <a:picLocks noChangeAspect="1"/>
          </p:cNvPicPr>
          <p:nvPr/>
        </p:nvPicPr>
        <p:blipFill>
          <a:blip r:embed="rId3"/>
          <a:stretch>
            <a:fillRect/>
          </a:stretch>
        </p:blipFill>
        <p:spPr>
          <a:xfrm>
            <a:off x="7612358" y="1895073"/>
            <a:ext cx="3263504" cy="4351338"/>
          </a:xfrm>
          <a:prstGeom prst="rect">
            <a:avLst/>
          </a:prstGeom>
        </p:spPr>
      </p:pic>
      <p:sp>
        <p:nvSpPr>
          <p:cNvPr id="10" name="CaixaDeTexto 9">
            <a:extLst>
              <a:ext uri="{FF2B5EF4-FFF2-40B4-BE49-F238E27FC236}">
                <a16:creationId xmlns:a16="http://schemas.microsoft.com/office/drawing/2014/main" id="{B850E5DF-84DE-A34E-80BF-D24F7B634C12}"/>
              </a:ext>
            </a:extLst>
          </p:cNvPr>
          <p:cNvSpPr txBox="1"/>
          <p:nvPr/>
        </p:nvSpPr>
        <p:spPr>
          <a:xfrm>
            <a:off x="659756" y="6450796"/>
            <a:ext cx="2048719" cy="369332"/>
          </a:xfrm>
          <a:prstGeom prst="rect">
            <a:avLst/>
          </a:prstGeom>
          <a:noFill/>
        </p:spPr>
        <p:txBody>
          <a:bodyPr wrap="square" rtlCol="0">
            <a:spAutoFit/>
          </a:bodyPr>
          <a:lstStyle/>
          <a:p>
            <a:r>
              <a:rPr lang="pt-BR" dirty="0"/>
              <a:t>Pedro Souza</a:t>
            </a:r>
          </a:p>
        </p:txBody>
      </p:sp>
    </p:spTree>
    <p:extLst>
      <p:ext uri="{BB962C8B-B14F-4D97-AF65-F5344CB8AC3E}">
        <p14:creationId xmlns:p14="http://schemas.microsoft.com/office/powerpoint/2010/main" val="1453135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67A535-1B6C-8C43-9BDC-8B2A5D318A4E}"/>
              </a:ext>
            </a:extLst>
          </p:cNvPr>
          <p:cNvSpPr>
            <a:spLocks noGrp="1"/>
          </p:cNvSpPr>
          <p:nvPr>
            <p:ph type="title"/>
          </p:nvPr>
        </p:nvSpPr>
        <p:spPr/>
        <p:txBody>
          <a:bodyPr/>
          <a:lstStyle/>
          <a:p>
            <a:r>
              <a:rPr lang="pt-BR" dirty="0" err="1"/>
              <a:t>Photo</a:t>
            </a:r>
            <a:r>
              <a:rPr lang="pt-BR" dirty="0"/>
              <a:t> </a:t>
            </a:r>
            <a:r>
              <a:rPr lang="pt-BR" dirty="0" err="1"/>
              <a:t>Story</a:t>
            </a:r>
            <a:endParaRPr lang="pt-BR" dirty="0"/>
          </a:p>
        </p:txBody>
      </p:sp>
      <p:pic>
        <p:nvPicPr>
          <p:cNvPr id="5" name="Espaço Reservado para Conteúdo 4">
            <a:extLst>
              <a:ext uri="{FF2B5EF4-FFF2-40B4-BE49-F238E27FC236}">
                <a16:creationId xmlns:a16="http://schemas.microsoft.com/office/drawing/2014/main" id="{7A767187-4AD5-5D4E-A49B-4739685E6B26}"/>
              </a:ext>
            </a:extLst>
          </p:cNvPr>
          <p:cNvPicPr>
            <a:picLocks noGrp="1" noChangeAspect="1"/>
          </p:cNvPicPr>
          <p:nvPr>
            <p:ph idx="1"/>
          </p:nvPr>
        </p:nvPicPr>
        <p:blipFill>
          <a:blip r:embed="rId2"/>
          <a:stretch>
            <a:fillRect/>
          </a:stretch>
        </p:blipFill>
        <p:spPr>
          <a:xfrm>
            <a:off x="838200" y="1942417"/>
            <a:ext cx="5157486" cy="3868115"/>
          </a:xfrm>
        </p:spPr>
      </p:pic>
      <p:pic>
        <p:nvPicPr>
          <p:cNvPr id="7" name="Imagem 6">
            <a:extLst>
              <a:ext uri="{FF2B5EF4-FFF2-40B4-BE49-F238E27FC236}">
                <a16:creationId xmlns:a16="http://schemas.microsoft.com/office/drawing/2014/main" id="{34CBDC5C-92B9-7849-AD49-CD69AD7E4122}"/>
              </a:ext>
            </a:extLst>
          </p:cNvPr>
          <p:cNvPicPr>
            <a:picLocks noChangeAspect="1"/>
          </p:cNvPicPr>
          <p:nvPr/>
        </p:nvPicPr>
        <p:blipFill>
          <a:blip r:embed="rId3"/>
          <a:stretch>
            <a:fillRect/>
          </a:stretch>
        </p:blipFill>
        <p:spPr>
          <a:xfrm>
            <a:off x="6555130" y="1942417"/>
            <a:ext cx="5157488" cy="3868116"/>
          </a:xfrm>
          <a:prstGeom prst="rect">
            <a:avLst/>
          </a:prstGeom>
        </p:spPr>
      </p:pic>
      <p:sp>
        <p:nvSpPr>
          <p:cNvPr id="8" name="CaixaDeTexto 7">
            <a:extLst>
              <a:ext uri="{FF2B5EF4-FFF2-40B4-BE49-F238E27FC236}">
                <a16:creationId xmlns:a16="http://schemas.microsoft.com/office/drawing/2014/main" id="{CDFEC7AF-35E5-BC40-9C97-869E79CBC5BF}"/>
              </a:ext>
            </a:extLst>
          </p:cNvPr>
          <p:cNvSpPr txBox="1"/>
          <p:nvPr/>
        </p:nvSpPr>
        <p:spPr>
          <a:xfrm>
            <a:off x="578734" y="6308209"/>
            <a:ext cx="1400536" cy="369332"/>
          </a:xfrm>
          <a:prstGeom prst="rect">
            <a:avLst/>
          </a:prstGeom>
          <a:noFill/>
        </p:spPr>
        <p:txBody>
          <a:bodyPr wrap="square" rtlCol="0">
            <a:spAutoFit/>
          </a:bodyPr>
          <a:lstStyle/>
          <a:p>
            <a:r>
              <a:rPr lang="pt-BR" dirty="0"/>
              <a:t>Pedro Souza</a:t>
            </a:r>
          </a:p>
        </p:txBody>
      </p:sp>
    </p:spTree>
    <p:extLst>
      <p:ext uri="{BB962C8B-B14F-4D97-AF65-F5344CB8AC3E}">
        <p14:creationId xmlns:p14="http://schemas.microsoft.com/office/powerpoint/2010/main" val="3000563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218D88-9DC6-674C-AC94-05FCFE1D58D1}"/>
              </a:ext>
            </a:extLst>
          </p:cNvPr>
          <p:cNvSpPr>
            <a:spLocks noGrp="1"/>
          </p:cNvSpPr>
          <p:nvPr>
            <p:ph type="title"/>
          </p:nvPr>
        </p:nvSpPr>
        <p:spPr/>
        <p:txBody>
          <a:bodyPr/>
          <a:lstStyle/>
          <a:p>
            <a:r>
              <a:rPr lang="pt-BR" dirty="0"/>
              <a:t>Project </a:t>
            </a:r>
            <a:r>
              <a:rPr lang="pt-BR" dirty="0" err="1"/>
              <a:t>Challange</a:t>
            </a:r>
            <a:endParaRPr lang="pt-BR" dirty="0"/>
          </a:p>
        </p:txBody>
      </p:sp>
      <p:sp>
        <p:nvSpPr>
          <p:cNvPr id="3" name="Espaço Reservado para Conteúdo 2">
            <a:extLst>
              <a:ext uri="{FF2B5EF4-FFF2-40B4-BE49-F238E27FC236}">
                <a16:creationId xmlns:a16="http://schemas.microsoft.com/office/drawing/2014/main" id="{9B54F4A2-E1CC-0F4A-965F-38A71BE8F211}"/>
              </a:ext>
            </a:extLst>
          </p:cNvPr>
          <p:cNvSpPr>
            <a:spLocks noGrp="1"/>
          </p:cNvSpPr>
          <p:nvPr>
            <p:ph idx="1"/>
          </p:nvPr>
        </p:nvSpPr>
        <p:spPr/>
        <p:txBody>
          <a:bodyPr/>
          <a:lstStyle/>
          <a:p>
            <a:r>
              <a:rPr lang="pt-BR" dirty="0"/>
              <a:t>For </a:t>
            </a:r>
            <a:r>
              <a:rPr lang="pt-BR" dirty="0" err="1"/>
              <a:t>this</a:t>
            </a:r>
            <a:r>
              <a:rPr lang="pt-BR" dirty="0"/>
              <a:t> </a:t>
            </a:r>
            <a:r>
              <a:rPr lang="pt-BR" dirty="0" err="1"/>
              <a:t>project</a:t>
            </a:r>
            <a:r>
              <a:rPr lang="pt-BR" dirty="0"/>
              <a:t> </a:t>
            </a:r>
            <a:r>
              <a:rPr lang="pt-BR" dirty="0" err="1"/>
              <a:t>I</a:t>
            </a:r>
            <a:r>
              <a:rPr lang="pt-BR" dirty="0"/>
              <a:t> </a:t>
            </a:r>
            <a:r>
              <a:rPr lang="pt-BR" dirty="0" err="1"/>
              <a:t>had</a:t>
            </a:r>
            <a:r>
              <a:rPr lang="pt-BR" dirty="0"/>
              <a:t> </a:t>
            </a:r>
            <a:r>
              <a:rPr lang="pt-BR" dirty="0" err="1"/>
              <a:t>to</a:t>
            </a:r>
            <a:r>
              <a:rPr lang="pt-BR" dirty="0"/>
              <a:t> build a zoo habitat </a:t>
            </a:r>
            <a:r>
              <a:rPr lang="pt-BR" dirty="0" err="1"/>
              <a:t>that</a:t>
            </a:r>
            <a:r>
              <a:rPr lang="pt-BR" dirty="0"/>
              <a:t> </a:t>
            </a:r>
            <a:r>
              <a:rPr lang="pt-BR" dirty="0" err="1"/>
              <a:t>is</a:t>
            </a:r>
            <a:r>
              <a:rPr lang="pt-BR" dirty="0"/>
              <a:t> </a:t>
            </a:r>
            <a:r>
              <a:rPr lang="pt-BR" dirty="0" err="1"/>
              <a:t>based</a:t>
            </a:r>
            <a:r>
              <a:rPr lang="pt-BR" dirty="0"/>
              <a:t> </a:t>
            </a:r>
            <a:r>
              <a:rPr lang="pt-BR" dirty="0" err="1"/>
              <a:t>on</a:t>
            </a:r>
            <a:r>
              <a:rPr lang="pt-BR" dirty="0"/>
              <a:t> </a:t>
            </a:r>
            <a:r>
              <a:rPr lang="pt-BR" dirty="0" err="1"/>
              <a:t>the</a:t>
            </a:r>
            <a:r>
              <a:rPr lang="pt-BR" dirty="0"/>
              <a:t> original </a:t>
            </a:r>
            <a:r>
              <a:rPr lang="pt-BR" dirty="0" err="1"/>
              <a:t>one</a:t>
            </a:r>
            <a:r>
              <a:rPr lang="pt-BR" dirty="0"/>
              <a:t> in </a:t>
            </a:r>
            <a:r>
              <a:rPr lang="pt-BR" dirty="0" err="1"/>
              <a:t>nature</a:t>
            </a:r>
            <a:r>
              <a:rPr lang="pt-BR" dirty="0"/>
              <a:t>.</a:t>
            </a:r>
          </a:p>
          <a:p>
            <a:r>
              <a:rPr lang="pt-BR" dirty="0" err="1"/>
              <a:t>I</a:t>
            </a:r>
            <a:r>
              <a:rPr lang="pt-BR" dirty="0"/>
              <a:t> </a:t>
            </a:r>
            <a:r>
              <a:rPr lang="pt-BR" dirty="0" err="1"/>
              <a:t>had</a:t>
            </a:r>
            <a:r>
              <a:rPr lang="pt-BR" dirty="0"/>
              <a:t> </a:t>
            </a:r>
            <a:r>
              <a:rPr lang="pt-BR" dirty="0" err="1"/>
              <a:t>to</a:t>
            </a:r>
            <a:r>
              <a:rPr lang="pt-BR" dirty="0"/>
              <a:t> </a:t>
            </a:r>
            <a:r>
              <a:rPr lang="pt-BR" dirty="0" err="1"/>
              <a:t>reserch</a:t>
            </a:r>
            <a:r>
              <a:rPr lang="pt-BR" dirty="0"/>
              <a:t> </a:t>
            </a:r>
            <a:r>
              <a:rPr lang="pt-BR" dirty="0" err="1"/>
              <a:t>about</a:t>
            </a:r>
            <a:r>
              <a:rPr lang="pt-BR" dirty="0"/>
              <a:t> </a:t>
            </a:r>
            <a:r>
              <a:rPr lang="pt-BR" dirty="0" err="1"/>
              <a:t>factors</a:t>
            </a:r>
            <a:r>
              <a:rPr lang="pt-BR" dirty="0"/>
              <a:t> </a:t>
            </a:r>
            <a:r>
              <a:rPr lang="pt-BR" dirty="0" err="1"/>
              <a:t>that</a:t>
            </a:r>
            <a:r>
              <a:rPr lang="pt-BR" dirty="0"/>
              <a:t> are </a:t>
            </a:r>
            <a:r>
              <a:rPr lang="pt-BR" dirty="0" err="1"/>
              <a:t>present</a:t>
            </a:r>
            <a:r>
              <a:rPr lang="pt-BR" dirty="0"/>
              <a:t> in </a:t>
            </a:r>
            <a:r>
              <a:rPr lang="pt-BR" dirty="0" err="1"/>
              <a:t>the</a:t>
            </a:r>
            <a:r>
              <a:rPr lang="pt-BR" dirty="0"/>
              <a:t> habitat </a:t>
            </a:r>
            <a:r>
              <a:rPr lang="pt-BR" dirty="0" err="1"/>
              <a:t>and</a:t>
            </a:r>
            <a:r>
              <a:rPr lang="pt-BR" dirty="0"/>
              <a:t> </a:t>
            </a:r>
            <a:r>
              <a:rPr lang="pt-BR" dirty="0" err="1"/>
              <a:t>put</a:t>
            </a:r>
            <a:r>
              <a:rPr lang="pt-BR" dirty="0"/>
              <a:t> </a:t>
            </a:r>
            <a:r>
              <a:rPr lang="pt-BR" dirty="0" err="1"/>
              <a:t>them</a:t>
            </a:r>
            <a:r>
              <a:rPr lang="pt-BR" dirty="0"/>
              <a:t> in mine.</a:t>
            </a:r>
          </a:p>
          <a:p>
            <a:endParaRPr lang="pt-BR" dirty="0"/>
          </a:p>
          <a:p>
            <a:endParaRPr lang="pt-BR" dirty="0"/>
          </a:p>
          <a:p>
            <a:endParaRPr lang="pt-BR" dirty="0"/>
          </a:p>
          <a:p>
            <a:endParaRPr lang="pt-BR" dirty="0"/>
          </a:p>
          <a:p>
            <a:r>
              <a:rPr lang="pt-BR" dirty="0"/>
              <a:t>Pedro Souza</a:t>
            </a:r>
          </a:p>
        </p:txBody>
      </p:sp>
    </p:spTree>
    <p:extLst>
      <p:ext uri="{BB962C8B-B14F-4D97-AF65-F5344CB8AC3E}">
        <p14:creationId xmlns:p14="http://schemas.microsoft.com/office/powerpoint/2010/main" val="4173746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06883A-3AA7-994F-AEE8-B8E8688D51AE}"/>
              </a:ext>
            </a:extLst>
          </p:cNvPr>
          <p:cNvSpPr>
            <a:spLocks noGrp="1"/>
          </p:cNvSpPr>
          <p:nvPr>
            <p:ph type="title"/>
          </p:nvPr>
        </p:nvSpPr>
        <p:spPr/>
        <p:txBody>
          <a:bodyPr/>
          <a:lstStyle/>
          <a:p>
            <a:r>
              <a:rPr lang="pt-BR" dirty="0"/>
              <a:t>Background </a:t>
            </a:r>
            <a:r>
              <a:rPr lang="pt-BR" dirty="0" err="1"/>
              <a:t>Research</a:t>
            </a:r>
            <a:endParaRPr lang="pt-BR" dirty="0"/>
          </a:p>
        </p:txBody>
      </p:sp>
      <p:sp>
        <p:nvSpPr>
          <p:cNvPr id="3" name="Espaço Reservado para Conteúdo 2">
            <a:extLst>
              <a:ext uri="{FF2B5EF4-FFF2-40B4-BE49-F238E27FC236}">
                <a16:creationId xmlns:a16="http://schemas.microsoft.com/office/drawing/2014/main" id="{DC571C38-D7A1-EF4A-BA32-951FF129B643}"/>
              </a:ext>
            </a:extLst>
          </p:cNvPr>
          <p:cNvSpPr>
            <a:spLocks noGrp="1"/>
          </p:cNvSpPr>
          <p:nvPr>
            <p:ph idx="1"/>
          </p:nvPr>
        </p:nvSpPr>
        <p:spPr/>
        <p:txBody>
          <a:bodyPr/>
          <a:lstStyle/>
          <a:p>
            <a:r>
              <a:rPr lang="pt-BR" dirty="0" err="1"/>
              <a:t>Environment</a:t>
            </a:r>
            <a:r>
              <a:rPr lang="pt-BR" dirty="0"/>
              <a:t> – </a:t>
            </a:r>
            <a:r>
              <a:rPr lang="pt-BR" dirty="0" err="1"/>
              <a:t>How</a:t>
            </a:r>
            <a:r>
              <a:rPr lang="pt-BR" dirty="0"/>
              <a:t> </a:t>
            </a:r>
            <a:r>
              <a:rPr lang="pt-BR" dirty="0" err="1"/>
              <a:t>their</a:t>
            </a:r>
            <a:r>
              <a:rPr lang="pt-BR" dirty="0"/>
              <a:t> </a:t>
            </a:r>
            <a:r>
              <a:rPr lang="pt-BR" dirty="0" err="1"/>
              <a:t>environment</a:t>
            </a:r>
            <a:r>
              <a:rPr lang="pt-BR" dirty="0"/>
              <a:t> </a:t>
            </a:r>
            <a:r>
              <a:rPr lang="pt-BR" dirty="0" err="1"/>
              <a:t>is</a:t>
            </a:r>
            <a:r>
              <a:rPr lang="pt-BR" dirty="0"/>
              <a:t> </a:t>
            </a:r>
            <a:r>
              <a:rPr lang="pt-BR" dirty="0" err="1"/>
              <a:t>like</a:t>
            </a:r>
            <a:r>
              <a:rPr lang="pt-BR" dirty="0"/>
              <a:t>.</a:t>
            </a:r>
          </a:p>
          <a:p>
            <a:r>
              <a:rPr lang="pt-BR" dirty="0" err="1"/>
              <a:t>Climate</a:t>
            </a:r>
            <a:r>
              <a:rPr lang="pt-BR" dirty="0"/>
              <a:t> </a:t>
            </a:r>
            <a:r>
              <a:rPr lang="pt-BR" dirty="0" err="1"/>
              <a:t>change</a:t>
            </a:r>
            <a:r>
              <a:rPr lang="pt-BR" dirty="0"/>
              <a:t> – </a:t>
            </a:r>
            <a:r>
              <a:rPr lang="pt-BR" dirty="0" err="1"/>
              <a:t>How</a:t>
            </a:r>
            <a:r>
              <a:rPr lang="pt-BR" dirty="0"/>
              <a:t> it </a:t>
            </a:r>
            <a:r>
              <a:rPr lang="pt-BR" dirty="0" err="1"/>
              <a:t>affects</a:t>
            </a:r>
            <a:r>
              <a:rPr lang="pt-BR" dirty="0"/>
              <a:t> </a:t>
            </a:r>
            <a:r>
              <a:rPr lang="pt-BR" dirty="0" err="1"/>
              <a:t>the</a:t>
            </a:r>
            <a:r>
              <a:rPr lang="pt-BR" dirty="0"/>
              <a:t> </a:t>
            </a:r>
            <a:r>
              <a:rPr lang="pt-BR" dirty="0" err="1"/>
              <a:t>lives</a:t>
            </a:r>
            <a:r>
              <a:rPr lang="pt-BR" dirty="0"/>
              <a:t> </a:t>
            </a:r>
            <a:r>
              <a:rPr lang="pt-BR" dirty="0" err="1"/>
              <a:t>of</a:t>
            </a:r>
            <a:r>
              <a:rPr lang="pt-BR" dirty="0"/>
              <a:t> </a:t>
            </a:r>
            <a:r>
              <a:rPr lang="pt-BR" dirty="0" err="1"/>
              <a:t>the</a:t>
            </a:r>
            <a:r>
              <a:rPr lang="pt-BR" dirty="0"/>
              <a:t> </a:t>
            </a:r>
            <a:r>
              <a:rPr lang="pt-BR" dirty="0" err="1"/>
              <a:t>gorillas</a:t>
            </a:r>
            <a:r>
              <a:rPr lang="pt-BR" dirty="0"/>
              <a:t>.</a:t>
            </a:r>
          </a:p>
          <a:p>
            <a:r>
              <a:rPr lang="pt-BR" dirty="0" err="1"/>
              <a:t>Food</a:t>
            </a:r>
            <a:r>
              <a:rPr lang="pt-BR" dirty="0"/>
              <a:t> – </a:t>
            </a:r>
            <a:r>
              <a:rPr lang="pt-BR" dirty="0" err="1"/>
              <a:t>What</a:t>
            </a:r>
            <a:r>
              <a:rPr lang="pt-BR" dirty="0"/>
              <a:t> </a:t>
            </a:r>
            <a:r>
              <a:rPr lang="pt-BR" dirty="0" err="1"/>
              <a:t>kind</a:t>
            </a:r>
            <a:r>
              <a:rPr lang="pt-BR" dirty="0"/>
              <a:t> </a:t>
            </a:r>
            <a:r>
              <a:rPr lang="pt-BR" dirty="0" err="1"/>
              <a:t>of</a:t>
            </a:r>
            <a:r>
              <a:rPr lang="pt-BR" dirty="0"/>
              <a:t> </a:t>
            </a:r>
            <a:r>
              <a:rPr lang="pt-BR" dirty="0" err="1"/>
              <a:t>food</a:t>
            </a:r>
            <a:r>
              <a:rPr lang="pt-BR" dirty="0"/>
              <a:t> </a:t>
            </a:r>
            <a:r>
              <a:rPr lang="pt-BR" dirty="0" err="1"/>
              <a:t>they</a:t>
            </a:r>
            <a:r>
              <a:rPr lang="pt-BR" dirty="0"/>
              <a:t> </a:t>
            </a:r>
            <a:r>
              <a:rPr lang="pt-BR" dirty="0" err="1"/>
              <a:t>eat</a:t>
            </a:r>
            <a:r>
              <a:rPr lang="pt-BR" dirty="0"/>
              <a:t>.</a:t>
            </a:r>
          </a:p>
          <a:p>
            <a:r>
              <a:rPr lang="pt-BR" dirty="0" err="1"/>
              <a:t>Rest</a:t>
            </a:r>
            <a:r>
              <a:rPr lang="pt-BR" dirty="0"/>
              <a:t> – </a:t>
            </a:r>
            <a:r>
              <a:rPr lang="pt-BR" dirty="0" err="1"/>
              <a:t>How</a:t>
            </a:r>
            <a:r>
              <a:rPr lang="pt-BR" dirty="0"/>
              <a:t> </a:t>
            </a:r>
            <a:r>
              <a:rPr lang="pt-BR" dirty="0" err="1"/>
              <a:t>they</a:t>
            </a:r>
            <a:r>
              <a:rPr lang="pt-BR" dirty="0"/>
              <a:t> </a:t>
            </a:r>
            <a:r>
              <a:rPr lang="pt-BR" dirty="0" err="1"/>
              <a:t>rest</a:t>
            </a:r>
            <a:endParaRPr lang="pt-BR" dirty="0"/>
          </a:p>
          <a:p>
            <a:r>
              <a:rPr lang="pt-BR" dirty="0" err="1"/>
              <a:t>Visitors</a:t>
            </a:r>
            <a:r>
              <a:rPr lang="pt-BR" dirty="0"/>
              <a:t> – </a:t>
            </a:r>
            <a:r>
              <a:rPr lang="pt-BR" dirty="0" err="1"/>
              <a:t>How</a:t>
            </a:r>
            <a:r>
              <a:rPr lang="pt-BR" dirty="0"/>
              <a:t> a </a:t>
            </a:r>
            <a:r>
              <a:rPr lang="pt-BR" dirty="0" err="1"/>
              <a:t>good</a:t>
            </a:r>
            <a:r>
              <a:rPr lang="pt-BR" dirty="0"/>
              <a:t> </a:t>
            </a:r>
            <a:r>
              <a:rPr lang="pt-BR" dirty="0" err="1"/>
              <a:t>summary</a:t>
            </a:r>
            <a:r>
              <a:rPr lang="pt-BR" dirty="0"/>
              <a:t> </a:t>
            </a:r>
            <a:r>
              <a:rPr lang="pt-BR" dirty="0" err="1"/>
              <a:t>of</a:t>
            </a:r>
            <a:r>
              <a:rPr lang="pt-BR" dirty="0"/>
              <a:t> </a:t>
            </a:r>
            <a:r>
              <a:rPr lang="pt-BR" dirty="0" err="1"/>
              <a:t>the</a:t>
            </a:r>
            <a:r>
              <a:rPr lang="pt-BR" dirty="0"/>
              <a:t> </a:t>
            </a:r>
            <a:r>
              <a:rPr lang="pt-BR" dirty="0" err="1"/>
              <a:t>place</a:t>
            </a:r>
            <a:r>
              <a:rPr lang="pt-BR" dirty="0"/>
              <a:t> </a:t>
            </a:r>
            <a:r>
              <a:rPr lang="pt-BR" dirty="0" err="1"/>
              <a:t>would</a:t>
            </a:r>
            <a:r>
              <a:rPr lang="pt-BR" dirty="0"/>
              <a:t> </a:t>
            </a:r>
            <a:r>
              <a:rPr lang="pt-BR" dirty="0" err="1"/>
              <a:t>be</a:t>
            </a:r>
            <a:r>
              <a:rPr lang="pt-BR" dirty="0"/>
              <a:t>.</a:t>
            </a:r>
          </a:p>
          <a:p>
            <a:endParaRPr lang="pt-BR" dirty="0"/>
          </a:p>
          <a:p>
            <a:endParaRPr lang="pt-BR" dirty="0"/>
          </a:p>
          <a:p>
            <a:r>
              <a:rPr lang="pt-BR" dirty="0"/>
              <a:t>Pedro Souza</a:t>
            </a:r>
          </a:p>
          <a:p>
            <a:endParaRPr lang="pt-BR" dirty="0"/>
          </a:p>
          <a:p>
            <a:endParaRPr lang="pt-BR" dirty="0"/>
          </a:p>
          <a:p>
            <a:pPr marL="0" indent="0">
              <a:buNone/>
            </a:pPr>
            <a:endParaRPr lang="pt-BR" dirty="0"/>
          </a:p>
          <a:p>
            <a:endParaRPr lang="pt-BR" dirty="0"/>
          </a:p>
        </p:txBody>
      </p:sp>
    </p:spTree>
    <p:extLst>
      <p:ext uri="{BB962C8B-B14F-4D97-AF65-F5344CB8AC3E}">
        <p14:creationId xmlns:p14="http://schemas.microsoft.com/office/powerpoint/2010/main" val="2793227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3113F8-7157-C94A-A0EE-0237F7699D21}"/>
              </a:ext>
            </a:extLst>
          </p:cNvPr>
          <p:cNvSpPr>
            <a:spLocks noGrp="1"/>
          </p:cNvSpPr>
          <p:nvPr>
            <p:ph type="title"/>
          </p:nvPr>
        </p:nvSpPr>
        <p:spPr/>
        <p:txBody>
          <a:bodyPr/>
          <a:lstStyle/>
          <a:p>
            <a:r>
              <a:rPr lang="pt-BR" dirty="0"/>
              <a:t>Background </a:t>
            </a:r>
            <a:r>
              <a:rPr lang="pt-BR" dirty="0" err="1"/>
              <a:t>Research</a:t>
            </a:r>
            <a:r>
              <a:rPr lang="pt-BR" dirty="0"/>
              <a:t> (</a:t>
            </a:r>
            <a:r>
              <a:rPr lang="pt-BR" dirty="0" err="1"/>
              <a:t>Sources</a:t>
            </a:r>
            <a:r>
              <a:rPr lang="pt-BR" dirty="0"/>
              <a:t>)</a:t>
            </a:r>
          </a:p>
        </p:txBody>
      </p:sp>
      <p:sp>
        <p:nvSpPr>
          <p:cNvPr id="3" name="Espaço Reservado para Conteúdo 2">
            <a:extLst>
              <a:ext uri="{FF2B5EF4-FFF2-40B4-BE49-F238E27FC236}">
                <a16:creationId xmlns:a16="http://schemas.microsoft.com/office/drawing/2014/main" id="{2E6D7F10-6BBB-C44D-A564-1817FB0FB837}"/>
              </a:ext>
            </a:extLst>
          </p:cNvPr>
          <p:cNvSpPr>
            <a:spLocks noGrp="1"/>
          </p:cNvSpPr>
          <p:nvPr>
            <p:ph idx="1"/>
          </p:nvPr>
        </p:nvSpPr>
        <p:spPr>
          <a:xfrm>
            <a:off x="838200" y="1825625"/>
            <a:ext cx="10515600" cy="4667250"/>
          </a:xfrm>
        </p:spPr>
        <p:txBody>
          <a:bodyPr>
            <a:normAutofit lnSpcReduction="10000"/>
          </a:bodyPr>
          <a:lstStyle/>
          <a:p>
            <a:r>
              <a:rPr lang="en-US" u="sng" dirty="0">
                <a:hlinkClick r:id="rId2"/>
              </a:rPr>
              <a:t>https://www.gorillas-world.com/gorilla-habitat/</a:t>
            </a:r>
            <a:r>
              <a:rPr lang="pt-BR" dirty="0">
                <a:effectLst/>
              </a:rPr>
              <a:t> </a:t>
            </a:r>
            <a:endParaRPr lang="pt-BR" dirty="0"/>
          </a:p>
          <a:p>
            <a:r>
              <a:rPr lang="en-US" u="sng" dirty="0">
                <a:hlinkClick r:id="rId3"/>
              </a:rPr>
              <a:t>https://escholarship.org/content/qt8pg78231/qt8pg78231.pdf?t=nso4om</a:t>
            </a:r>
            <a:r>
              <a:rPr lang="pt-BR" dirty="0">
                <a:effectLst/>
              </a:rPr>
              <a:t> </a:t>
            </a:r>
          </a:p>
          <a:p>
            <a:r>
              <a:rPr lang="en-US" u="sng" dirty="0">
                <a:hlinkClick r:id="rId4"/>
              </a:rPr>
              <a:t>https://seaworld.org/animals/all-about/gorilla/diet/#:~:text=About%2086%25%20of%20their%20diet,ants%2C%20snails%2C%20and%20grubs</a:t>
            </a:r>
            <a:r>
              <a:rPr lang="en-US" dirty="0"/>
              <a:t>.</a:t>
            </a:r>
            <a:endParaRPr lang="pt-BR" dirty="0"/>
          </a:p>
          <a:p>
            <a:pPr marL="0" indent="0">
              <a:buNone/>
            </a:pPr>
            <a:r>
              <a:rPr lang="en-US" u="sng" dirty="0">
                <a:hlinkClick r:id="rId5"/>
              </a:rPr>
              <a:t>https://www.gorillas-world.com/gorilla-feeding/</a:t>
            </a:r>
            <a:endParaRPr lang="en-US" u="sng" dirty="0"/>
          </a:p>
          <a:p>
            <a:pPr marL="0" indent="0">
              <a:buNone/>
            </a:pPr>
            <a:r>
              <a:rPr lang="en-US" u="sng" dirty="0">
                <a:hlinkClick r:id="rId6"/>
              </a:rPr>
              <a:t>https://seaworld.org/animals/all-about/gorilla/diet/</a:t>
            </a:r>
            <a:r>
              <a:rPr lang="pt-BR" dirty="0">
                <a:effectLst/>
              </a:rPr>
              <a:t> </a:t>
            </a:r>
          </a:p>
          <a:p>
            <a:pPr marL="0" indent="0">
              <a:buNone/>
            </a:pPr>
            <a:endParaRPr lang="pt-BR" u="sng" dirty="0"/>
          </a:p>
          <a:p>
            <a:pPr marL="0" indent="0">
              <a:buNone/>
            </a:pPr>
            <a:r>
              <a:rPr lang="pt-BR" dirty="0"/>
              <a:t>Pedro Souza</a:t>
            </a:r>
          </a:p>
          <a:p>
            <a:pPr marL="0" indent="0">
              <a:buNone/>
            </a:pPr>
            <a:endParaRPr lang="pt-BR" u="sng" dirty="0"/>
          </a:p>
        </p:txBody>
      </p:sp>
    </p:spTree>
    <p:extLst>
      <p:ext uri="{BB962C8B-B14F-4D97-AF65-F5344CB8AC3E}">
        <p14:creationId xmlns:p14="http://schemas.microsoft.com/office/powerpoint/2010/main" val="2071196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2BE7F9-0D1E-2943-934F-4AB93CF425C3}"/>
              </a:ext>
            </a:extLst>
          </p:cNvPr>
          <p:cNvSpPr>
            <a:spLocks noGrp="1"/>
          </p:cNvSpPr>
          <p:nvPr>
            <p:ph type="title"/>
          </p:nvPr>
        </p:nvSpPr>
        <p:spPr/>
        <p:txBody>
          <a:bodyPr/>
          <a:lstStyle/>
          <a:p>
            <a:r>
              <a:rPr lang="pt-BR" dirty="0"/>
              <a:t>Background </a:t>
            </a:r>
            <a:r>
              <a:rPr lang="pt-BR" dirty="0" err="1"/>
              <a:t>Research</a:t>
            </a:r>
            <a:r>
              <a:rPr lang="pt-BR" dirty="0"/>
              <a:t> (</a:t>
            </a:r>
            <a:r>
              <a:rPr lang="pt-BR" dirty="0" err="1"/>
              <a:t>Sources</a:t>
            </a:r>
            <a:r>
              <a:rPr lang="pt-BR" dirty="0"/>
              <a:t>)</a:t>
            </a:r>
          </a:p>
        </p:txBody>
      </p:sp>
      <p:sp>
        <p:nvSpPr>
          <p:cNvPr id="3" name="Espaço Reservado para Conteúdo 2">
            <a:extLst>
              <a:ext uri="{FF2B5EF4-FFF2-40B4-BE49-F238E27FC236}">
                <a16:creationId xmlns:a16="http://schemas.microsoft.com/office/drawing/2014/main" id="{576B7736-E318-1F45-8084-9507264E4C71}"/>
              </a:ext>
            </a:extLst>
          </p:cNvPr>
          <p:cNvSpPr>
            <a:spLocks noGrp="1"/>
          </p:cNvSpPr>
          <p:nvPr>
            <p:ph idx="1"/>
          </p:nvPr>
        </p:nvSpPr>
        <p:spPr>
          <a:xfrm>
            <a:off x="838200" y="1825625"/>
            <a:ext cx="10515600" cy="4667250"/>
          </a:xfrm>
        </p:spPr>
        <p:txBody>
          <a:bodyPr>
            <a:normAutofit lnSpcReduction="10000"/>
          </a:bodyPr>
          <a:lstStyle/>
          <a:p>
            <a:r>
              <a:rPr lang="en-US" u="sng" dirty="0">
                <a:hlinkClick r:id="rId2"/>
              </a:rPr>
              <a:t>https://gorillafund.org/gorilla-night-routines/</a:t>
            </a:r>
            <a:endParaRPr lang="en-US" u="sng" dirty="0"/>
          </a:p>
          <a:p>
            <a:pPr marL="0" indent="0">
              <a:buNone/>
            </a:pPr>
            <a:r>
              <a:rPr lang="en-US" u="sng" dirty="0">
                <a:hlinkClick r:id="rId2"/>
              </a:rPr>
              <a:t>https://gorillafund.org/gorilla-night-routines/</a:t>
            </a:r>
            <a:endParaRPr lang="pt-BR" dirty="0"/>
          </a:p>
          <a:p>
            <a:pPr marL="0" indent="0">
              <a:buNone/>
            </a:pPr>
            <a:endParaRPr lang="pt-BR" dirty="0"/>
          </a:p>
          <a:p>
            <a:r>
              <a:rPr lang="en-US" u="sng" dirty="0">
                <a:hlinkClick r:id="rId3"/>
              </a:rPr>
              <a:t>https://courses.lumenlearning.com/englishcomp1v2xmaster/chapter/how-to-write-a-summary/#:~:text=Summary%20Writing%20Format&amp;text=A%20summary%20is%20written%20in,to%20defend%20the%20main%20point</a:t>
            </a:r>
            <a:endParaRPr lang="en-US" u="sng" dirty="0"/>
          </a:p>
          <a:p>
            <a:pPr marL="0" indent="0">
              <a:buNone/>
            </a:pPr>
            <a:r>
              <a:rPr lang="en-US" u="sng" dirty="0">
                <a:hlinkClick r:id="rId4"/>
              </a:rPr>
              <a:t>https://krex.k-state.edu/dspace/handle/2097/19110</a:t>
            </a:r>
            <a:endParaRPr lang="en-US" u="sng" dirty="0"/>
          </a:p>
          <a:p>
            <a:pPr marL="0" indent="0">
              <a:buNone/>
            </a:pPr>
            <a:endParaRPr lang="en-US" u="sng" dirty="0"/>
          </a:p>
          <a:p>
            <a:pPr marL="0" indent="0">
              <a:buNone/>
            </a:pPr>
            <a:r>
              <a:rPr lang="pt-BR" dirty="0"/>
              <a:t>Pedro Souza</a:t>
            </a:r>
          </a:p>
          <a:p>
            <a:pPr marL="0" indent="0">
              <a:buNone/>
            </a:pPr>
            <a:endParaRPr lang="pt-BR" dirty="0"/>
          </a:p>
          <a:p>
            <a:endParaRPr lang="pt-BR" dirty="0"/>
          </a:p>
        </p:txBody>
      </p:sp>
    </p:spTree>
    <p:extLst>
      <p:ext uri="{BB962C8B-B14F-4D97-AF65-F5344CB8AC3E}">
        <p14:creationId xmlns:p14="http://schemas.microsoft.com/office/powerpoint/2010/main" val="2462706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DC6F7F-C651-984D-A67E-6F3471C285F3}"/>
              </a:ext>
            </a:extLst>
          </p:cNvPr>
          <p:cNvSpPr>
            <a:spLocks noGrp="1"/>
          </p:cNvSpPr>
          <p:nvPr>
            <p:ph type="title"/>
          </p:nvPr>
        </p:nvSpPr>
        <p:spPr/>
        <p:txBody>
          <a:bodyPr/>
          <a:lstStyle/>
          <a:p>
            <a:r>
              <a:rPr lang="pt-BR" dirty="0" err="1"/>
              <a:t>Materials</a:t>
            </a:r>
            <a:endParaRPr lang="pt-BR" dirty="0"/>
          </a:p>
        </p:txBody>
      </p:sp>
      <p:sp>
        <p:nvSpPr>
          <p:cNvPr id="3" name="Espaço Reservado para Conteúdo 2">
            <a:extLst>
              <a:ext uri="{FF2B5EF4-FFF2-40B4-BE49-F238E27FC236}">
                <a16:creationId xmlns:a16="http://schemas.microsoft.com/office/drawing/2014/main" id="{7FD274ED-C9B8-E740-A818-11E5543AACF3}"/>
              </a:ext>
            </a:extLst>
          </p:cNvPr>
          <p:cNvSpPr>
            <a:spLocks noGrp="1"/>
          </p:cNvSpPr>
          <p:nvPr>
            <p:ph idx="1"/>
          </p:nvPr>
        </p:nvSpPr>
        <p:spPr>
          <a:xfrm>
            <a:off x="838200" y="1825624"/>
            <a:ext cx="10515600" cy="5032375"/>
          </a:xfrm>
        </p:spPr>
        <p:txBody>
          <a:bodyPr>
            <a:normAutofit fontScale="92500" lnSpcReduction="10000"/>
          </a:bodyPr>
          <a:lstStyle/>
          <a:p>
            <a:r>
              <a:rPr lang="pt-BR" dirty="0" err="1"/>
              <a:t>Paper</a:t>
            </a:r>
            <a:r>
              <a:rPr lang="pt-BR" dirty="0"/>
              <a:t>   </a:t>
            </a:r>
          </a:p>
          <a:p>
            <a:r>
              <a:rPr lang="pt-BR" dirty="0" err="1"/>
              <a:t>Plastic</a:t>
            </a:r>
            <a:endParaRPr lang="pt-BR" dirty="0"/>
          </a:p>
          <a:p>
            <a:r>
              <a:rPr lang="pt-BR" dirty="0" err="1"/>
              <a:t>Ink</a:t>
            </a:r>
            <a:endParaRPr lang="pt-BR" dirty="0"/>
          </a:p>
          <a:p>
            <a:r>
              <a:rPr lang="pt-BR" dirty="0" err="1"/>
              <a:t>Pencil</a:t>
            </a:r>
            <a:endParaRPr lang="pt-BR" dirty="0"/>
          </a:p>
          <a:p>
            <a:r>
              <a:rPr lang="pt-BR" dirty="0" err="1"/>
              <a:t>Cardboard</a:t>
            </a:r>
            <a:endParaRPr lang="pt-BR" dirty="0"/>
          </a:p>
          <a:p>
            <a:r>
              <a:rPr lang="pt-BR" dirty="0" err="1"/>
              <a:t>Glue</a:t>
            </a:r>
            <a:endParaRPr lang="pt-BR" dirty="0"/>
          </a:p>
          <a:p>
            <a:r>
              <a:rPr lang="pt-BR" dirty="0"/>
              <a:t>Tape</a:t>
            </a:r>
          </a:p>
          <a:p>
            <a:r>
              <a:rPr lang="pt-BR" dirty="0" err="1"/>
              <a:t>String</a:t>
            </a:r>
            <a:endParaRPr lang="pt-BR" dirty="0"/>
          </a:p>
          <a:p>
            <a:r>
              <a:rPr lang="pt-BR" dirty="0"/>
              <a:t>Wood</a:t>
            </a:r>
          </a:p>
          <a:p>
            <a:pPr marL="0" indent="0">
              <a:buNone/>
            </a:pPr>
            <a:endParaRPr lang="pt-BR" dirty="0"/>
          </a:p>
          <a:p>
            <a:pPr marL="0" indent="0">
              <a:buNone/>
            </a:pPr>
            <a:r>
              <a:rPr lang="pt-BR" dirty="0"/>
              <a:t>Pedro Souza</a:t>
            </a:r>
          </a:p>
        </p:txBody>
      </p:sp>
    </p:spTree>
    <p:extLst>
      <p:ext uri="{BB962C8B-B14F-4D97-AF65-F5344CB8AC3E}">
        <p14:creationId xmlns:p14="http://schemas.microsoft.com/office/powerpoint/2010/main" val="2365101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22D51F-86B3-BB4E-8600-FA5A1F5D0134}"/>
              </a:ext>
            </a:extLst>
          </p:cNvPr>
          <p:cNvSpPr>
            <a:spLocks noGrp="1"/>
          </p:cNvSpPr>
          <p:nvPr>
            <p:ph type="title"/>
          </p:nvPr>
        </p:nvSpPr>
        <p:spPr/>
        <p:txBody>
          <a:bodyPr/>
          <a:lstStyle/>
          <a:p>
            <a:r>
              <a:rPr lang="pt-BR" dirty="0"/>
              <a:t>Procedure for </a:t>
            </a:r>
            <a:r>
              <a:rPr lang="pt-BR" dirty="0" err="1"/>
              <a:t>Building</a:t>
            </a:r>
            <a:endParaRPr lang="pt-BR" dirty="0"/>
          </a:p>
        </p:txBody>
      </p:sp>
      <p:sp>
        <p:nvSpPr>
          <p:cNvPr id="3" name="Espaço Reservado para Conteúdo 2">
            <a:extLst>
              <a:ext uri="{FF2B5EF4-FFF2-40B4-BE49-F238E27FC236}">
                <a16:creationId xmlns:a16="http://schemas.microsoft.com/office/drawing/2014/main" id="{9D5710DD-FF22-B64F-B6B4-696DC4477560}"/>
              </a:ext>
            </a:extLst>
          </p:cNvPr>
          <p:cNvSpPr>
            <a:spLocks noGrp="1"/>
          </p:cNvSpPr>
          <p:nvPr>
            <p:ph idx="1"/>
          </p:nvPr>
        </p:nvSpPr>
        <p:spPr>
          <a:xfrm>
            <a:off x="838200" y="1825624"/>
            <a:ext cx="10515600" cy="5032375"/>
          </a:xfrm>
        </p:spPr>
        <p:txBody>
          <a:bodyPr>
            <a:normAutofit fontScale="77500" lnSpcReduction="20000"/>
          </a:bodyPr>
          <a:lstStyle/>
          <a:p>
            <a:r>
              <a:rPr lang="en-US" dirty="0"/>
              <a:t>Organize materials.</a:t>
            </a:r>
            <a:endParaRPr lang="pt-BR" dirty="0"/>
          </a:p>
          <a:p>
            <a:r>
              <a:rPr lang="en-US" dirty="0"/>
              <a:t>Organize space.</a:t>
            </a:r>
            <a:endParaRPr lang="pt-BR" dirty="0"/>
          </a:p>
          <a:p>
            <a:r>
              <a:rPr lang="en-US" dirty="0"/>
              <a:t>Made the shape of the habitat with card paper and tape, it has to be done of three walls and one floor, and the tape puts them together. The back wall has a height of 15cm tall and a length of 30cm, the right and left walls have a height of 15cm tall and a length of 20 cm, the floor has a length of 30 cm and width of 20cm.</a:t>
            </a:r>
            <a:endParaRPr lang="pt-BR" dirty="0"/>
          </a:p>
          <a:p>
            <a:r>
              <a:rPr lang="en-US" dirty="0"/>
              <a:t>Painted the box with ink in spray and watercolor, we used green, blue, brown, red, and black.</a:t>
            </a:r>
            <a:endParaRPr lang="pt-BR" dirty="0"/>
          </a:p>
          <a:p>
            <a:r>
              <a:rPr lang="en-US" dirty="0"/>
              <a:t>Cut the shape of the lake made with card paper, it was circular, but had some curves. The length was of 5-8cm.</a:t>
            </a:r>
            <a:endParaRPr lang="pt-BR" dirty="0"/>
          </a:p>
          <a:p>
            <a:r>
              <a:rPr lang="en-US" dirty="0"/>
              <a:t>Painted the lake with blue ink.</a:t>
            </a:r>
            <a:endParaRPr lang="pt-BR" dirty="0"/>
          </a:p>
          <a:p>
            <a:r>
              <a:rPr lang="en-US" dirty="0"/>
              <a:t>Left the structures to dry for one day.</a:t>
            </a:r>
            <a:endParaRPr lang="pt-BR" dirty="0"/>
          </a:p>
          <a:p>
            <a:r>
              <a:rPr lang="en-US" dirty="0"/>
              <a:t>Glue the lake on the floor of the habitat, near the front.</a:t>
            </a:r>
          </a:p>
          <a:p>
            <a:pPr marL="0" indent="0">
              <a:buNone/>
            </a:pPr>
            <a:endParaRPr lang="en-US" dirty="0"/>
          </a:p>
          <a:p>
            <a:pPr marL="0" indent="0">
              <a:buNone/>
            </a:pPr>
            <a:r>
              <a:rPr lang="en-US" dirty="0"/>
              <a:t>Pedro Souza</a:t>
            </a:r>
          </a:p>
          <a:p>
            <a:pPr marL="0" indent="0">
              <a:buNone/>
            </a:pPr>
            <a:endParaRPr lang="pt-BR" dirty="0"/>
          </a:p>
        </p:txBody>
      </p:sp>
    </p:spTree>
    <p:extLst>
      <p:ext uri="{BB962C8B-B14F-4D97-AF65-F5344CB8AC3E}">
        <p14:creationId xmlns:p14="http://schemas.microsoft.com/office/powerpoint/2010/main" val="33520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D901E2-D319-724C-BC62-5FFC93CF9C49}"/>
              </a:ext>
            </a:extLst>
          </p:cNvPr>
          <p:cNvSpPr>
            <a:spLocks noGrp="1"/>
          </p:cNvSpPr>
          <p:nvPr>
            <p:ph type="title"/>
          </p:nvPr>
        </p:nvSpPr>
        <p:spPr/>
        <p:txBody>
          <a:bodyPr/>
          <a:lstStyle/>
          <a:p>
            <a:r>
              <a:rPr lang="pt-BR" dirty="0"/>
              <a:t>Procedure for </a:t>
            </a:r>
            <a:r>
              <a:rPr lang="pt-BR" dirty="0" err="1"/>
              <a:t>Building</a:t>
            </a:r>
            <a:endParaRPr lang="pt-BR" dirty="0"/>
          </a:p>
        </p:txBody>
      </p:sp>
      <p:sp>
        <p:nvSpPr>
          <p:cNvPr id="3" name="Espaço Reservado para Conteúdo 2">
            <a:extLst>
              <a:ext uri="{FF2B5EF4-FFF2-40B4-BE49-F238E27FC236}">
                <a16:creationId xmlns:a16="http://schemas.microsoft.com/office/drawing/2014/main" id="{17C8EC01-143B-B949-BDC1-73C245CB3D93}"/>
              </a:ext>
            </a:extLst>
          </p:cNvPr>
          <p:cNvSpPr>
            <a:spLocks noGrp="1"/>
          </p:cNvSpPr>
          <p:nvPr>
            <p:ph idx="1"/>
          </p:nvPr>
        </p:nvSpPr>
        <p:spPr>
          <a:xfrm>
            <a:off x="838200" y="1825625"/>
            <a:ext cx="10515600" cy="4297384"/>
          </a:xfrm>
        </p:spPr>
        <p:txBody>
          <a:bodyPr>
            <a:normAutofit fontScale="77500" lnSpcReduction="20000"/>
          </a:bodyPr>
          <a:lstStyle/>
          <a:p>
            <a:r>
              <a:rPr lang="en-US" dirty="0"/>
              <a:t>Cut a rectangular space on the front wall of the habitat. It is supposed to have a height of around 10cm and length of around 15-16cm.</a:t>
            </a:r>
            <a:endParaRPr lang="pt-BR" dirty="0"/>
          </a:p>
          <a:p>
            <a:r>
              <a:rPr lang="en-US" dirty="0"/>
              <a:t>Glue a piece of plastic of around that same size on the back of the wall, that is because it must cover the cut space.</a:t>
            </a:r>
            <a:endParaRPr lang="pt-BR" dirty="0"/>
          </a:p>
          <a:p>
            <a:r>
              <a:rPr lang="en-US" dirty="0"/>
              <a:t>Make the trees. Cut little pieces of sticks, maximum around 10cm, make a little shell with green paper and tape it on the stick.</a:t>
            </a:r>
            <a:endParaRPr lang="pt-BR" dirty="0"/>
          </a:p>
          <a:p>
            <a:r>
              <a:rPr lang="en-US" dirty="0"/>
              <a:t>Make a little circle of string, circle of around 3-5cm length, and tie it. Do one for each of the trees.</a:t>
            </a:r>
            <a:r>
              <a:rPr lang="pt-BR" dirty="0">
                <a:effectLst/>
              </a:rPr>
              <a:t> </a:t>
            </a:r>
            <a:endParaRPr lang="pt-BR" dirty="0"/>
          </a:p>
          <a:p>
            <a:r>
              <a:rPr lang="en-US" dirty="0"/>
              <a:t>Get a piece of black paper, it can be all of the regular paper, that is, length of around 29.5cm and width of 21cm. Then make it like the shape of a rock.</a:t>
            </a:r>
            <a:r>
              <a:rPr lang="pt-BR" dirty="0">
                <a:effectLst/>
              </a:rPr>
              <a:t> </a:t>
            </a:r>
            <a:endParaRPr lang="pt-BR" dirty="0"/>
          </a:p>
          <a:p>
            <a:r>
              <a:rPr lang="en-US" dirty="0"/>
              <a:t>You glue the trees around the habitat, and around each tree you put one circle of string, glue the tree in the middle space.</a:t>
            </a:r>
            <a:r>
              <a:rPr lang="pt-BR" dirty="0">
                <a:effectLst/>
              </a:rPr>
              <a:t> </a:t>
            </a:r>
          </a:p>
          <a:p>
            <a:pPr marL="0" indent="0">
              <a:buNone/>
            </a:pPr>
            <a:endParaRPr lang="pt-BR" dirty="0">
              <a:effectLst/>
            </a:endParaRPr>
          </a:p>
          <a:p>
            <a:pPr marL="0" indent="0">
              <a:buNone/>
            </a:pPr>
            <a:r>
              <a:rPr lang="pt-BR" dirty="0"/>
              <a:t>Pedro Souza</a:t>
            </a:r>
          </a:p>
          <a:p>
            <a:pPr marL="0" indent="0">
              <a:buNone/>
            </a:pPr>
            <a:endParaRPr lang="pt-BR" dirty="0"/>
          </a:p>
        </p:txBody>
      </p:sp>
    </p:spTree>
    <p:extLst>
      <p:ext uri="{BB962C8B-B14F-4D97-AF65-F5344CB8AC3E}">
        <p14:creationId xmlns:p14="http://schemas.microsoft.com/office/powerpoint/2010/main" val="3408744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81C33B-1E16-FB42-8B0C-E4939343D434}"/>
              </a:ext>
            </a:extLst>
          </p:cNvPr>
          <p:cNvSpPr>
            <a:spLocks noGrp="1"/>
          </p:cNvSpPr>
          <p:nvPr>
            <p:ph type="title"/>
          </p:nvPr>
        </p:nvSpPr>
        <p:spPr/>
        <p:txBody>
          <a:bodyPr/>
          <a:lstStyle/>
          <a:p>
            <a:r>
              <a:rPr lang="pt-BR" dirty="0"/>
              <a:t>Procedure for </a:t>
            </a:r>
            <a:r>
              <a:rPr lang="pt-BR" dirty="0" err="1"/>
              <a:t>Building</a:t>
            </a:r>
            <a:endParaRPr lang="pt-BR" dirty="0"/>
          </a:p>
        </p:txBody>
      </p:sp>
      <p:sp>
        <p:nvSpPr>
          <p:cNvPr id="3" name="Espaço Reservado para Conteúdo 2">
            <a:extLst>
              <a:ext uri="{FF2B5EF4-FFF2-40B4-BE49-F238E27FC236}">
                <a16:creationId xmlns:a16="http://schemas.microsoft.com/office/drawing/2014/main" id="{2FDB4636-B3E8-D043-8DBB-979A94987A5A}"/>
              </a:ext>
            </a:extLst>
          </p:cNvPr>
          <p:cNvSpPr>
            <a:spLocks noGrp="1"/>
          </p:cNvSpPr>
          <p:nvPr>
            <p:ph idx="1"/>
          </p:nvPr>
        </p:nvSpPr>
        <p:spPr/>
        <p:txBody>
          <a:bodyPr/>
          <a:lstStyle/>
          <a:p>
            <a:r>
              <a:rPr lang="en-US" dirty="0"/>
              <a:t>Glue the rock where the front wall meets the right wall.</a:t>
            </a:r>
            <a:endParaRPr lang="pt-BR" dirty="0"/>
          </a:p>
          <a:p>
            <a:r>
              <a:rPr lang="en-US" dirty="0"/>
              <a:t>Get another piece of plastic and cut it in a bowl-like shape, height of 2cm.</a:t>
            </a:r>
            <a:endParaRPr lang="pt-BR" dirty="0"/>
          </a:p>
          <a:p>
            <a:r>
              <a:rPr lang="en-US" dirty="0"/>
              <a:t>Glue it somewhere near the front wall.</a:t>
            </a:r>
            <a:endParaRPr lang="pt-BR" dirty="0"/>
          </a:p>
          <a:p>
            <a:r>
              <a:rPr lang="en-US" dirty="0"/>
              <a:t>Put some little seeds (or things that look like it) and little green pieces of paper to make the food.</a:t>
            </a:r>
            <a:r>
              <a:rPr lang="pt-BR" dirty="0">
                <a:effectLst/>
              </a:rPr>
              <a:t> </a:t>
            </a:r>
          </a:p>
          <a:p>
            <a:endParaRPr lang="pt-BR" dirty="0"/>
          </a:p>
          <a:p>
            <a:pPr marL="0" indent="0">
              <a:buNone/>
            </a:pPr>
            <a:r>
              <a:rPr lang="pt-BR" dirty="0"/>
              <a:t>Pedro Souza</a:t>
            </a:r>
          </a:p>
        </p:txBody>
      </p:sp>
    </p:spTree>
    <p:extLst>
      <p:ext uri="{BB962C8B-B14F-4D97-AF65-F5344CB8AC3E}">
        <p14:creationId xmlns:p14="http://schemas.microsoft.com/office/powerpoint/2010/main" val="1229365557"/>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TotalTime>
  <Words>877</Words>
  <Application>Microsoft Macintosh PowerPoint</Application>
  <PresentationFormat>Widescreen</PresentationFormat>
  <Paragraphs>101</Paragraphs>
  <Slides>14</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14</vt:i4>
      </vt:variant>
    </vt:vector>
  </HeadingPairs>
  <TitlesOfParts>
    <vt:vector size="18" baseType="lpstr">
      <vt:lpstr>Arial</vt:lpstr>
      <vt:lpstr>Calibri</vt:lpstr>
      <vt:lpstr>Calibri Light</vt:lpstr>
      <vt:lpstr>Tema do Office</vt:lpstr>
      <vt:lpstr>Into the Midst</vt:lpstr>
      <vt:lpstr>Project Challange</vt:lpstr>
      <vt:lpstr>Background Research</vt:lpstr>
      <vt:lpstr>Background Research (Sources)</vt:lpstr>
      <vt:lpstr>Background Research (Sources)</vt:lpstr>
      <vt:lpstr>Materials</vt:lpstr>
      <vt:lpstr>Procedure for Building</vt:lpstr>
      <vt:lpstr>Procedure for Building</vt:lpstr>
      <vt:lpstr>Procedure for Building</vt:lpstr>
      <vt:lpstr>Solution Summary</vt:lpstr>
      <vt:lpstr>Project Outcome</vt:lpstr>
      <vt:lpstr>Benefits of the Project</vt:lpstr>
      <vt:lpstr>Photo Story</vt:lpstr>
      <vt:lpstr>Photo Story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Into the Midst</dc:title>
  <dc:creator>Microsoft Office User</dc:creator>
  <cp:lastModifiedBy>Microsoft Office User</cp:lastModifiedBy>
  <cp:revision>14</cp:revision>
  <dcterms:created xsi:type="dcterms:W3CDTF">2021-04-28T19:56:09Z</dcterms:created>
  <dcterms:modified xsi:type="dcterms:W3CDTF">2021-04-28T21:33:30Z</dcterms:modified>
</cp:coreProperties>
</file>