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53"/>
  </p:normalViewPr>
  <p:slideViewPr>
    <p:cSldViewPr snapToGrid="0" snapToObjects="1">
      <p:cViewPr varScale="1">
        <p:scale>
          <a:sx n="81" d="100"/>
          <a:sy n="81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FB8A1-950C-4440-8280-AC121B4A6D2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1906A3-23F5-48F7-BA61-9A8500AFFD7E}">
      <dgm:prSet/>
      <dgm:spPr/>
      <dgm:t>
        <a:bodyPr/>
        <a:lstStyle/>
        <a:p>
          <a:r>
            <a:rPr lang="en-US" dirty="0"/>
            <a:t>Their diet mainly consists of seeds, especially sunflower, and water.</a:t>
          </a:r>
        </a:p>
      </dgm:t>
    </dgm:pt>
    <dgm:pt modelId="{21CAAF1F-8544-4BB6-8515-314FB47A002B}" type="parTrans" cxnId="{59DF67B4-B98B-4566-BCD2-5487C9601CE3}">
      <dgm:prSet/>
      <dgm:spPr/>
      <dgm:t>
        <a:bodyPr/>
        <a:lstStyle/>
        <a:p>
          <a:endParaRPr lang="en-US"/>
        </a:p>
      </dgm:t>
    </dgm:pt>
    <dgm:pt modelId="{8C87CA85-F00E-4D5A-9F75-EA57ACDF5152}" type="sibTrans" cxnId="{59DF67B4-B98B-4566-BCD2-5487C9601CE3}">
      <dgm:prSet/>
      <dgm:spPr/>
      <dgm:t>
        <a:bodyPr/>
        <a:lstStyle/>
        <a:p>
          <a:endParaRPr lang="en-US"/>
        </a:p>
      </dgm:t>
    </dgm:pt>
    <dgm:pt modelId="{B9359D4B-CA00-4C40-8E91-DCD4250ACA53}">
      <dgm:prSet/>
      <dgm:spPr/>
      <dgm:t>
        <a:bodyPr/>
        <a:lstStyle/>
        <a:p>
          <a:r>
            <a:rPr lang="en-US"/>
            <a:t>They have a life span of an estimated 11 years.</a:t>
          </a:r>
        </a:p>
      </dgm:t>
    </dgm:pt>
    <dgm:pt modelId="{1DA30350-8C09-48E9-B42E-EA2F18C68E0C}" type="parTrans" cxnId="{0566FBCD-9BD0-4160-8CA6-C0C8F9B4494F}">
      <dgm:prSet/>
      <dgm:spPr/>
      <dgm:t>
        <a:bodyPr/>
        <a:lstStyle/>
        <a:p>
          <a:endParaRPr lang="en-US"/>
        </a:p>
      </dgm:t>
    </dgm:pt>
    <dgm:pt modelId="{DDE3C08C-E10C-4590-84C8-B6337A8CF961}" type="sibTrans" cxnId="{0566FBCD-9BD0-4160-8CA6-C0C8F9B4494F}">
      <dgm:prSet/>
      <dgm:spPr/>
      <dgm:t>
        <a:bodyPr/>
        <a:lstStyle/>
        <a:p>
          <a:endParaRPr lang="en-US"/>
        </a:p>
      </dgm:t>
    </dgm:pt>
    <dgm:pt modelId="{E27DBC96-5761-424A-99C4-CA8F4F2602BE}">
      <dgm:prSet/>
      <dgm:spPr/>
      <dgm:t>
        <a:bodyPr/>
        <a:lstStyle/>
        <a:p>
          <a:r>
            <a:rPr lang="en-US"/>
            <a:t>They grow to 5 inches in length once they reach adulthood.</a:t>
          </a:r>
        </a:p>
      </dgm:t>
    </dgm:pt>
    <dgm:pt modelId="{45915023-9165-4463-8E27-937C07ED79DC}" type="parTrans" cxnId="{DC0D36BB-6C7F-48E0-BB2D-FD1EC783338B}">
      <dgm:prSet/>
      <dgm:spPr/>
      <dgm:t>
        <a:bodyPr/>
        <a:lstStyle/>
        <a:p>
          <a:endParaRPr lang="en-US"/>
        </a:p>
      </dgm:t>
    </dgm:pt>
    <dgm:pt modelId="{AD37A93C-8432-4B19-B12B-DFF6F516C17E}" type="sibTrans" cxnId="{DC0D36BB-6C7F-48E0-BB2D-FD1EC783338B}">
      <dgm:prSet/>
      <dgm:spPr/>
      <dgm:t>
        <a:bodyPr/>
        <a:lstStyle/>
        <a:p>
          <a:endParaRPr lang="en-US"/>
        </a:p>
      </dgm:t>
    </dgm:pt>
    <dgm:pt modelId="{E744654C-5BAD-4B41-ABFB-9C43AE8F7FFB}">
      <dgm:prSet/>
      <dgm:spPr/>
      <dgm:t>
        <a:bodyPr/>
        <a:lstStyle/>
        <a:p>
          <a:r>
            <a:rPr lang="en-US"/>
            <a:t>They are an North-American species of bird and belong to the finch family.</a:t>
          </a:r>
        </a:p>
      </dgm:t>
    </dgm:pt>
    <dgm:pt modelId="{D1783745-A37A-414D-B695-C77766C63EDD}" type="parTrans" cxnId="{5F2B858B-F89F-4067-AD43-FDD9DDFBCCA1}">
      <dgm:prSet/>
      <dgm:spPr/>
      <dgm:t>
        <a:bodyPr/>
        <a:lstStyle/>
        <a:p>
          <a:endParaRPr lang="en-US"/>
        </a:p>
      </dgm:t>
    </dgm:pt>
    <dgm:pt modelId="{7C2FD636-2C1E-4F4A-AC64-BCC5EAC95B1D}" type="sibTrans" cxnId="{5F2B858B-F89F-4067-AD43-FDD9DDFBCCA1}">
      <dgm:prSet/>
      <dgm:spPr/>
      <dgm:t>
        <a:bodyPr/>
        <a:lstStyle/>
        <a:p>
          <a:endParaRPr lang="en-US"/>
        </a:p>
      </dgm:t>
    </dgm:pt>
    <dgm:pt modelId="{04FEE330-852A-4AB9-8127-AE8125316094}">
      <dgm:prSet/>
      <dgm:spPr/>
      <dgm:t>
        <a:bodyPr/>
        <a:lstStyle/>
        <a:p>
          <a:r>
            <a:rPr lang="en-US"/>
            <a:t>It has a yellow coloring around the body with black and white wings.</a:t>
          </a:r>
        </a:p>
      </dgm:t>
    </dgm:pt>
    <dgm:pt modelId="{8CD0A5F0-1F64-46A9-8159-1B55177FDF19}" type="parTrans" cxnId="{17236B50-B6E5-4B98-AD97-31960D1596F3}">
      <dgm:prSet/>
      <dgm:spPr/>
      <dgm:t>
        <a:bodyPr/>
        <a:lstStyle/>
        <a:p>
          <a:endParaRPr lang="en-US"/>
        </a:p>
      </dgm:t>
    </dgm:pt>
    <dgm:pt modelId="{C3A19921-E3CB-4EFF-8CEA-3364C1C229F4}" type="sibTrans" cxnId="{17236B50-B6E5-4B98-AD97-31960D1596F3}">
      <dgm:prSet/>
      <dgm:spPr/>
      <dgm:t>
        <a:bodyPr/>
        <a:lstStyle/>
        <a:p>
          <a:endParaRPr lang="en-US"/>
        </a:p>
      </dgm:t>
    </dgm:pt>
    <dgm:pt modelId="{99692542-595F-9347-9C29-575EFC582758}" type="pres">
      <dgm:prSet presAssocID="{D7EFB8A1-950C-4440-8280-AC121B4A6D27}" presName="diagram" presStyleCnt="0">
        <dgm:presLayoutVars>
          <dgm:dir/>
          <dgm:resizeHandles val="exact"/>
        </dgm:presLayoutVars>
      </dgm:prSet>
      <dgm:spPr/>
    </dgm:pt>
    <dgm:pt modelId="{5837C8DD-775D-CF47-9C14-FDEF5C397196}" type="pres">
      <dgm:prSet presAssocID="{FE1906A3-23F5-48F7-BA61-9A8500AFFD7E}" presName="node" presStyleLbl="node1" presStyleIdx="0" presStyleCnt="5">
        <dgm:presLayoutVars>
          <dgm:bulletEnabled val="1"/>
        </dgm:presLayoutVars>
      </dgm:prSet>
      <dgm:spPr/>
    </dgm:pt>
    <dgm:pt modelId="{15DE3323-2925-C840-B32F-CEAF5C698A09}" type="pres">
      <dgm:prSet presAssocID="{8C87CA85-F00E-4D5A-9F75-EA57ACDF5152}" presName="sibTrans" presStyleCnt="0"/>
      <dgm:spPr/>
    </dgm:pt>
    <dgm:pt modelId="{B7668BC5-649C-5947-8217-51DCF06F5578}" type="pres">
      <dgm:prSet presAssocID="{B9359D4B-CA00-4C40-8E91-DCD4250ACA53}" presName="node" presStyleLbl="node1" presStyleIdx="1" presStyleCnt="5">
        <dgm:presLayoutVars>
          <dgm:bulletEnabled val="1"/>
        </dgm:presLayoutVars>
      </dgm:prSet>
      <dgm:spPr/>
    </dgm:pt>
    <dgm:pt modelId="{B514FDC3-8FC9-1C41-8C1D-9DE4482D966A}" type="pres">
      <dgm:prSet presAssocID="{DDE3C08C-E10C-4590-84C8-B6337A8CF961}" presName="sibTrans" presStyleCnt="0"/>
      <dgm:spPr/>
    </dgm:pt>
    <dgm:pt modelId="{78801B2F-733F-8A43-8C53-B082D34CBFD9}" type="pres">
      <dgm:prSet presAssocID="{E27DBC96-5761-424A-99C4-CA8F4F2602BE}" presName="node" presStyleLbl="node1" presStyleIdx="2" presStyleCnt="5">
        <dgm:presLayoutVars>
          <dgm:bulletEnabled val="1"/>
        </dgm:presLayoutVars>
      </dgm:prSet>
      <dgm:spPr/>
    </dgm:pt>
    <dgm:pt modelId="{D72D6CE7-CB4E-0442-A858-B019D7D88E7B}" type="pres">
      <dgm:prSet presAssocID="{AD37A93C-8432-4B19-B12B-DFF6F516C17E}" presName="sibTrans" presStyleCnt="0"/>
      <dgm:spPr/>
    </dgm:pt>
    <dgm:pt modelId="{035FCFD8-CFD9-A845-8E12-ECC77972AEA7}" type="pres">
      <dgm:prSet presAssocID="{E744654C-5BAD-4B41-ABFB-9C43AE8F7FFB}" presName="node" presStyleLbl="node1" presStyleIdx="3" presStyleCnt="5">
        <dgm:presLayoutVars>
          <dgm:bulletEnabled val="1"/>
        </dgm:presLayoutVars>
      </dgm:prSet>
      <dgm:spPr/>
    </dgm:pt>
    <dgm:pt modelId="{F1C820E4-A67F-4845-890A-281726D659F5}" type="pres">
      <dgm:prSet presAssocID="{7C2FD636-2C1E-4F4A-AC64-BCC5EAC95B1D}" presName="sibTrans" presStyleCnt="0"/>
      <dgm:spPr/>
    </dgm:pt>
    <dgm:pt modelId="{2FC8BEDA-EE4A-6E4B-BCEA-3F13B0AB0FE1}" type="pres">
      <dgm:prSet presAssocID="{04FEE330-852A-4AB9-8127-AE8125316094}" presName="node" presStyleLbl="node1" presStyleIdx="4" presStyleCnt="5">
        <dgm:presLayoutVars>
          <dgm:bulletEnabled val="1"/>
        </dgm:presLayoutVars>
      </dgm:prSet>
      <dgm:spPr/>
    </dgm:pt>
  </dgm:ptLst>
  <dgm:cxnLst>
    <dgm:cxn modelId="{3D759212-6F18-2041-8AE2-630BE4BC9488}" type="presOf" srcId="{E27DBC96-5761-424A-99C4-CA8F4F2602BE}" destId="{78801B2F-733F-8A43-8C53-B082D34CBFD9}" srcOrd="0" destOrd="0" presId="urn:microsoft.com/office/officeart/2005/8/layout/default"/>
    <dgm:cxn modelId="{C799563D-55BD-9549-A324-418DCF8A9CDE}" type="presOf" srcId="{04FEE330-852A-4AB9-8127-AE8125316094}" destId="{2FC8BEDA-EE4A-6E4B-BCEA-3F13B0AB0FE1}" srcOrd="0" destOrd="0" presId="urn:microsoft.com/office/officeart/2005/8/layout/default"/>
    <dgm:cxn modelId="{17236B50-B6E5-4B98-AD97-31960D1596F3}" srcId="{D7EFB8A1-950C-4440-8280-AC121B4A6D27}" destId="{04FEE330-852A-4AB9-8127-AE8125316094}" srcOrd="4" destOrd="0" parTransId="{8CD0A5F0-1F64-46A9-8159-1B55177FDF19}" sibTransId="{C3A19921-E3CB-4EFF-8CEA-3364C1C229F4}"/>
    <dgm:cxn modelId="{7F30785F-3820-E04D-A9D9-87ABB64CD674}" type="presOf" srcId="{B9359D4B-CA00-4C40-8E91-DCD4250ACA53}" destId="{B7668BC5-649C-5947-8217-51DCF06F5578}" srcOrd="0" destOrd="0" presId="urn:microsoft.com/office/officeart/2005/8/layout/default"/>
    <dgm:cxn modelId="{F8FAE380-B97C-6144-BB7E-D5E4EC58DC9A}" type="presOf" srcId="{FE1906A3-23F5-48F7-BA61-9A8500AFFD7E}" destId="{5837C8DD-775D-CF47-9C14-FDEF5C397196}" srcOrd="0" destOrd="0" presId="urn:microsoft.com/office/officeart/2005/8/layout/default"/>
    <dgm:cxn modelId="{5F2B858B-F89F-4067-AD43-FDD9DDFBCCA1}" srcId="{D7EFB8A1-950C-4440-8280-AC121B4A6D27}" destId="{E744654C-5BAD-4B41-ABFB-9C43AE8F7FFB}" srcOrd="3" destOrd="0" parTransId="{D1783745-A37A-414D-B695-C77766C63EDD}" sibTransId="{7C2FD636-2C1E-4F4A-AC64-BCC5EAC95B1D}"/>
    <dgm:cxn modelId="{C92D3A98-D94D-BE48-9BF1-C44506AB7C56}" type="presOf" srcId="{E744654C-5BAD-4B41-ABFB-9C43AE8F7FFB}" destId="{035FCFD8-CFD9-A845-8E12-ECC77972AEA7}" srcOrd="0" destOrd="0" presId="urn:microsoft.com/office/officeart/2005/8/layout/default"/>
    <dgm:cxn modelId="{59DF67B4-B98B-4566-BCD2-5487C9601CE3}" srcId="{D7EFB8A1-950C-4440-8280-AC121B4A6D27}" destId="{FE1906A3-23F5-48F7-BA61-9A8500AFFD7E}" srcOrd="0" destOrd="0" parTransId="{21CAAF1F-8544-4BB6-8515-314FB47A002B}" sibTransId="{8C87CA85-F00E-4D5A-9F75-EA57ACDF5152}"/>
    <dgm:cxn modelId="{DC0D36BB-6C7F-48E0-BB2D-FD1EC783338B}" srcId="{D7EFB8A1-950C-4440-8280-AC121B4A6D27}" destId="{E27DBC96-5761-424A-99C4-CA8F4F2602BE}" srcOrd="2" destOrd="0" parTransId="{45915023-9165-4463-8E27-937C07ED79DC}" sibTransId="{AD37A93C-8432-4B19-B12B-DFF6F516C17E}"/>
    <dgm:cxn modelId="{0566FBCD-9BD0-4160-8CA6-C0C8F9B4494F}" srcId="{D7EFB8A1-950C-4440-8280-AC121B4A6D27}" destId="{B9359D4B-CA00-4C40-8E91-DCD4250ACA53}" srcOrd="1" destOrd="0" parTransId="{1DA30350-8C09-48E9-B42E-EA2F18C68E0C}" sibTransId="{DDE3C08C-E10C-4590-84C8-B6337A8CF961}"/>
    <dgm:cxn modelId="{929EC0D8-630A-3948-B5A5-D1155EB2F401}" type="presOf" srcId="{D7EFB8A1-950C-4440-8280-AC121B4A6D27}" destId="{99692542-595F-9347-9C29-575EFC582758}" srcOrd="0" destOrd="0" presId="urn:microsoft.com/office/officeart/2005/8/layout/default"/>
    <dgm:cxn modelId="{EC098942-E61F-9542-8D44-8A6D69D4C419}" type="presParOf" srcId="{99692542-595F-9347-9C29-575EFC582758}" destId="{5837C8DD-775D-CF47-9C14-FDEF5C397196}" srcOrd="0" destOrd="0" presId="urn:microsoft.com/office/officeart/2005/8/layout/default"/>
    <dgm:cxn modelId="{863B5295-1B68-D340-B048-0D7C366C4630}" type="presParOf" srcId="{99692542-595F-9347-9C29-575EFC582758}" destId="{15DE3323-2925-C840-B32F-CEAF5C698A09}" srcOrd="1" destOrd="0" presId="urn:microsoft.com/office/officeart/2005/8/layout/default"/>
    <dgm:cxn modelId="{54DD57F6-C0C0-1241-A0A8-9BEF4BC5C142}" type="presParOf" srcId="{99692542-595F-9347-9C29-575EFC582758}" destId="{B7668BC5-649C-5947-8217-51DCF06F5578}" srcOrd="2" destOrd="0" presId="urn:microsoft.com/office/officeart/2005/8/layout/default"/>
    <dgm:cxn modelId="{A2584D9F-06F3-A649-A0B6-928CF8973162}" type="presParOf" srcId="{99692542-595F-9347-9C29-575EFC582758}" destId="{B514FDC3-8FC9-1C41-8C1D-9DE4482D966A}" srcOrd="3" destOrd="0" presId="urn:microsoft.com/office/officeart/2005/8/layout/default"/>
    <dgm:cxn modelId="{92869ADC-5513-7C46-BCA8-91B7DFD3DCA9}" type="presParOf" srcId="{99692542-595F-9347-9C29-575EFC582758}" destId="{78801B2F-733F-8A43-8C53-B082D34CBFD9}" srcOrd="4" destOrd="0" presId="urn:microsoft.com/office/officeart/2005/8/layout/default"/>
    <dgm:cxn modelId="{3534381D-B858-3444-A39F-ECA28683A814}" type="presParOf" srcId="{99692542-595F-9347-9C29-575EFC582758}" destId="{D72D6CE7-CB4E-0442-A858-B019D7D88E7B}" srcOrd="5" destOrd="0" presId="urn:microsoft.com/office/officeart/2005/8/layout/default"/>
    <dgm:cxn modelId="{FDC0565A-7F16-8C4D-9007-A46CAFBFC6A4}" type="presParOf" srcId="{99692542-595F-9347-9C29-575EFC582758}" destId="{035FCFD8-CFD9-A845-8E12-ECC77972AEA7}" srcOrd="6" destOrd="0" presId="urn:microsoft.com/office/officeart/2005/8/layout/default"/>
    <dgm:cxn modelId="{7C41DC1E-68D4-7E42-8BEB-B0B4C46E1E2E}" type="presParOf" srcId="{99692542-595F-9347-9C29-575EFC582758}" destId="{F1C820E4-A67F-4845-890A-281726D659F5}" srcOrd="7" destOrd="0" presId="urn:microsoft.com/office/officeart/2005/8/layout/default"/>
    <dgm:cxn modelId="{1F875372-6D54-C242-8431-C1232402D2AE}" type="presParOf" srcId="{99692542-595F-9347-9C29-575EFC582758}" destId="{2FC8BEDA-EE4A-6E4B-BCEA-3F13B0AB0F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E73F0-9DAE-4930-87A3-7A44A97AA7C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1A7F1A-4C36-4336-B510-70913B1B720A}">
      <dgm:prSet/>
      <dgm:spPr/>
      <dgm:t>
        <a:bodyPr/>
        <a:lstStyle/>
        <a:p>
          <a:r>
            <a:rPr lang="en-US"/>
            <a:t>2 meters of common white string</a:t>
          </a:r>
        </a:p>
      </dgm:t>
    </dgm:pt>
    <dgm:pt modelId="{6FD648FE-8EA7-47E7-9432-DC8A561493C5}" type="parTrans" cxnId="{B5E2CA07-684D-479C-A02B-60C3BF78322B}">
      <dgm:prSet/>
      <dgm:spPr/>
      <dgm:t>
        <a:bodyPr/>
        <a:lstStyle/>
        <a:p>
          <a:endParaRPr lang="en-US"/>
        </a:p>
      </dgm:t>
    </dgm:pt>
    <dgm:pt modelId="{27FE3629-A40D-4285-BAE3-C076A19EC0B7}" type="sibTrans" cxnId="{B5E2CA07-684D-479C-A02B-60C3BF78322B}">
      <dgm:prSet/>
      <dgm:spPr/>
      <dgm:t>
        <a:bodyPr/>
        <a:lstStyle/>
        <a:p>
          <a:endParaRPr lang="en-US"/>
        </a:p>
      </dgm:t>
    </dgm:pt>
    <dgm:pt modelId="{F59D6A3E-B4FD-4252-867A-2A3A7CB2D156}">
      <dgm:prSet/>
      <dgm:spPr/>
      <dgm:t>
        <a:bodyPr/>
        <a:lstStyle/>
        <a:p>
          <a:r>
            <a:rPr lang="en-US"/>
            <a:t>Liquid white glue</a:t>
          </a:r>
        </a:p>
      </dgm:t>
    </dgm:pt>
    <dgm:pt modelId="{F948C928-4F8D-4D2D-A26F-6EAF37EBA125}" type="parTrans" cxnId="{7789F879-A368-4EDF-84A4-FDE4CBBCF218}">
      <dgm:prSet/>
      <dgm:spPr/>
      <dgm:t>
        <a:bodyPr/>
        <a:lstStyle/>
        <a:p>
          <a:endParaRPr lang="en-US"/>
        </a:p>
      </dgm:t>
    </dgm:pt>
    <dgm:pt modelId="{67E1989A-E28C-4671-9C7A-BBFFA9EB0690}" type="sibTrans" cxnId="{7789F879-A368-4EDF-84A4-FDE4CBBCF218}">
      <dgm:prSet/>
      <dgm:spPr/>
      <dgm:t>
        <a:bodyPr/>
        <a:lstStyle/>
        <a:p>
          <a:endParaRPr lang="en-US"/>
        </a:p>
      </dgm:t>
    </dgm:pt>
    <dgm:pt modelId="{178EEC29-C46E-4F87-9F1C-6750109CD254}">
      <dgm:prSet/>
      <dgm:spPr/>
      <dgm:t>
        <a:bodyPr/>
        <a:lstStyle/>
        <a:p>
          <a:r>
            <a:rPr lang="en-US"/>
            <a:t>Popsicle sticks</a:t>
          </a:r>
        </a:p>
      </dgm:t>
    </dgm:pt>
    <dgm:pt modelId="{600D4187-ACFC-492D-9E10-83C1A821691F}" type="parTrans" cxnId="{E0DF852F-925C-4656-8FA5-0138B07C4C55}">
      <dgm:prSet/>
      <dgm:spPr/>
      <dgm:t>
        <a:bodyPr/>
        <a:lstStyle/>
        <a:p>
          <a:endParaRPr lang="en-US"/>
        </a:p>
      </dgm:t>
    </dgm:pt>
    <dgm:pt modelId="{45347CD5-15B4-4F00-BF0D-4172590B8102}" type="sibTrans" cxnId="{E0DF852F-925C-4656-8FA5-0138B07C4C55}">
      <dgm:prSet/>
      <dgm:spPr/>
      <dgm:t>
        <a:bodyPr/>
        <a:lstStyle/>
        <a:p>
          <a:endParaRPr lang="en-US"/>
        </a:p>
      </dgm:t>
    </dgm:pt>
    <dgm:pt modelId="{81CA8F59-28A9-4F20-8DA7-A9908577E15F}">
      <dgm:prSet/>
      <dgm:spPr/>
      <dgm:t>
        <a:bodyPr/>
        <a:lstStyle/>
        <a:p>
          <a:r>
            <a:rPr lang="en-US"/>
            <a:t>Super glue</a:t>
          </a:r>
        </a:p>
      </dgm:t>
    </dgm:pt>
    <dgm:pt modelId="{90E88D3E-EBA2-4304-BD9B-A4684EBE8E50}" type="parTrans" cxnId="{57E54B5F-35F6-41FB-82EB-FB7B1D723128}">
      <dgm:prSet/>
      <dgm:spPr/>
      <dgm:t>
        <a:bodyPr/>
        <a:lstStyle/>
        <a:p>
          <a:endParaRPr lang="en-US"/>
        </a:p>
      </dgm:t>
    </dgm:pt>
    <dgm:pt modelId="{9C1F878A-8141-48C3-A653-C48DB295FE48}" type="sibTrans" cxnId="{57E54B5F-35F6-41FB-82EB-FB7B1D723128}">
      <dgm:prSet/>
      <dgm:spPr/>
      <dgm:t>
        <a:bodyPr/>
        <a:lstStyle/>
        <a:p>
          <a:endParaRPr lang="en-US"/>
        </a:p>
      </dgm:t>
    </dgm:pt>
    <dgm:pt modelId="{346234E6-D436-4F01-9949-094DDB7A79FB}">
      <dgm:prSet/>
      <dgm:spPr/>
      <dgm:t>
        <a:bodyPr/>
        <a:lstStyle/>
        <a:p>
          <a:r>
            <a:rPr lang="en-US"/>
            <a:t>Cardboard cut out</a:t>
          </a:r>
        </a:p>
      </dgm:t>
    </dgm:pt>
    <dgm:pt modelId="{FCB8AE67-B830-440B-9C0C-6BE5CE8CE2C0}" type="parTrans" cxnId="{9CF03A84-A97B-4893-882C-8E883A88A1B8}">
      <dgm:prSet/>
      <dgm:spPr/>
      <dgm:t>
        <a:bodyPr/>
        <a:lstStyle/>
        <a:p>
          <a:endParaRPr lang="en-US"/>
        </a:p>
      </dgm:t>
    </dgm:pt>
    <dgm:pt modelId="{428E6BF0-BC0A-478E-A7FA-1D796A6501C9}" type="sibTrans" cxnId="{9CF03A84-A97B-4893-882C-8E883A88A1B8}">
      <dgm:prSet/>
      <dgm:spPr/>
      <dgm:t>
        <a:bodyPr/>
        <a:lstStyle/>
        <a:p>
          <a:endParaRPr lang="en-US"/>
        </a:p>
      </dgm:t>
    </dgm:pt>
    <dgm:pt modelId="{6ED6101C-E802-4B0F-AB7D-ACCD4C779F45}">
      <dgm:prSet/>
      <dgm:spPr/>
      <dgm:t>
        <a:bodyPr/>
        <a:lstStyle/>
        <a:p>
          <a:r>
            <a:rPr lang="en-US"/>
            <a:t>Small food bowls</a:t>
          </a:r>
        </a:p>
      </dgm:t>
    </dgm:pt>
    <dgm:pt modelId="{889BB6C6-F859-4EB6-95BF-B16B52247286}" type="parTrans" cxnId="{68F71704-7103-4038-833E-4E7FE02914D4}">
      <dgm:prSet/>
      <dgm:spPr/>
      <dgm:t>
        <a:bodyPr/>
        <a:lstStyle/>
        <a:p>
          <a:endParaRPr lang="en-US"/>
        </a:p>
      </dgm:t>
    </dgm:pt>
    <dgm:pt modelId="{C5D6737C-A855-411D-BEE3-E1E3EDD9530D}" type="sibTrans" cxnId="{68F71704-7103-4038-833E-4E7FE02914D4}">
      <dgm:prSet/>
      <dgm:spPr/>
      <dgm:t>
        <a:bodyPr/>
        <a:lstStyle/>
        <a:p>
          <a:endParaRPr lang="en-US"/>
        </a:p>
      </dgm:t>
    </dgm:pt>
    <dgm:pt modelId="{34C56C7C-A9E1-437C-9F1A-F528C1A299D1}">
      <dgm:prSet/>
      <dgm:spPr/>
      <dgm:t>
        <a:bodyPr/>
        <a:lstStyle/>
        <a:p>
          <a:r>
            <a:rPr lang="en-US"/>
            <a:t>Bird food</a:t>
          </a:r>
        </a:p>
      </dgm:t>
    </dgm:pt>
    <dgm:pt modelId="{275D7A92-17EE-4C25-8E09-1BFB998ABF77}" type="parTrans" cxnId="{9B2353E6-7AD1-45BA-A7BA-EF99785B0F0D}">
      <dgm:prSet/>
      <dgm:spPr/>
      <dgm:t>
        <a:bodyPr/>
        <a:lstStyle/>
        <a:p>
          <a:endParaRPr lang="en-US"/>
        </a:p>
      </dgm:t>
    </dgm:pt>
    <dgm:pt modelId="{EA9D52CD-D51C-4397-9527-B7D10158A012}" type="sibTrans" cxnId="{9B2353E6-7AD1-45BA-A7BA-EF99785B0F0D}">
      <dgm:prSet/>
      <dgm:spPr/>
      <dgm:t>
        <a:bodyPr/>
        <a:lstStyle/>
        <a:p>
          <a:endParaRPr lang="en-US"/>
        </a:p>
      </dgm:t>
    </dgm:pt>
    <dgm:pt modelId="{E1EFF999-C222-49A8-8C89-DB8EAA38A456}">
      <dgm:prSet/>
      <dgm:spPr/>
      <dgm:t>
        <a:bodyPr/>
        <a:lstStyle/>
        <a:p>
          <a:r>
            <a:rPr lang="en-US"/>
            <a:t>Hay </a:t>
          </a:r>
        </a:p>
      </dgm:t>
    </dgm:pt>
    <dgm:pt modelId="{A075B7A6-8667-4C3F-BD49-B660EC02D5E6}" type="parTrans" cxnId="{BC3548C7-DE9F-416D-BE67-10A8FBCB359A}">
      <dgm:prSet/>
      <dgm:spPr/>
      <dgm:t>
        <a:bodyPr/>
        <a:lstStyle/>
        <a:p>
          <a:endParaRPr lang="en-US"/>
        </a:p>
      </dgm:t>
    </dgm:pt>
    <dgm:pt modelId="{180AC874-33E5-4223-B04A-366EBA797134}" type="sibTrans" cxnId="{BC3548C7-DE9F-416D-BE67-10A8FBCB359A}">
      <dgm:prSet/>
      <dgm:spPr/>
      <dgm:t>
        <a:bodyPr/>
        <a:lstStyle/>
        <a:p>
          <a:endParaRPr lang="en-US"/>
        </a:p>
      </dgm:t>
    </dgm:pt>
    <dgm:pt modelId="{BA1C693C-76D3-49BB-B30A-2E8A49101B04}">
      <dgm:prSet/>
      <dgm:spPr/>
      <dgm:t>
        <a:bodyPr/>
        <a:lstStyle/>
        <a:p>
          <a:r>
            <a:rPr lang="en-US"/>
            <a:t>Bottle feeder</a:t>
          </a:r>
        </a:p>
      </dgm:t>
    </dgm:pt>
    <dgm:pt modelId="{3281197F-EDE5-4C2E-A683-8A4AF36046D5}" type="parTrans" cxnId="{0617821B-7C70-471D-9D09-74BD9ED0180B}">
      <dgm:prSet/>
      <dgm:spPr/>
      <dgm:t>
        <a:bodyPr/>
        <a:lstStyle/>
        <a:p>
          <a:endParaRPr lang="en-US"/>
        </a:p>
      </dgm:t>
    </dgm:pt>
    <dgm:pt modelId="{3504DC78-B61E-4E5D-8859-9761D9C90128}" type="sibTrans" cxnId="{0617821B-7C70-471D-9D09-74BD9ED0180B}">
      <dgm:prSet/>
      <dgm:spPr/>
      <dgm:t>
        <a:bodyPr/>
        <a:lstStyle/>
        <a:p>
          <a:endParaRPr lang="en-US"/>
        </a:p>
      </dgm:t>
    </dgm:pt>
    <dgm:pt modelId="{A39D493A-1332-49AB-98BC-6BBC613A3942}">
      <dgm:prSet/>
      <dgm:spPr/>
      <dgm:t>
        <a:bodyPr/>
        <a:lstStyle/>
        <a:p>
          <a:r>
            <a:rPr lang="en-US"/>
            <a:t>Duct tape</a:t>
          </a:r>
        </a:p>
      </dgm:t>
    </dgm:pt>
    <dgm:pt modelId="{266B694A-068F-450B-B580-D29EBFF952D3}" type="parTrans" cxnId="{2A350083-EA4D-455E-BBB4-1F4EA8B12008}">
      <dgm:prSet/>
      <dgm:spPr/>
      <dgm:t>
        <a:bodyPr/>
        <a:lstStyle/>
        <a:p>
          <a:endParaRPr lang="en-US"/>
        </a:p>
      </dgm:t>
    </dgm:pt>
    <dgm:pt modelId="{64E85E1F-8F20-4E58-BB3E-0978584C9D1E}" type="sibTrans" cxnId="{2A350083-EA4D-455E-BBB4-1F4EA8B12008}">
      <dgm:prSet/>
      <dgm:spPr/>
      <dgm:t>
        <a:bodyPr/>
        <a:lstStyle/>
        <a:p>
          <a:endParaRPr lang="en-US"/>
        </a:p>
      </dgm:t>
    </dgm:pt>
    <dgm:pt modelId="{3EB95A1C-F5D8-4141-8F2D-D01F9B730627}">
      <dgm:prSet/>
      <dgm:spPr/>
      <dgm:t>
        <a:bodyPr/>
        <a:lstStyle/>
        <a:p>
          <a:r>
            <a:rPr lang="en-US"/>
            <a:t>Plants </a:t>
          </a:r>
        </a:p>
      </dgm:t>
    </dgm:pt>
    <dgm:pt modelId="{FB886C7A-DA0A-4830-8513-D140FE2CC59F}" type="parTrans" cxnId="{A8C3DEAA-E986-4982-B170-883059694BDB}">
      <dgm:prSet/>
      <dgm:spPr/>
      <dgm:t>
        <a:bodyPr/>
        <a:lstStyle/>
        <a:p>
          <a:endParaRPr lang="en-US"/>
        </a:p>
      </dgm:t>
    </dgm:pt>
    <dgm:pt modelId="{A293DB14-790B-4302-8CA3-833258F25A8C}" type="sibTrans" cxnId="{A8C3DEAA-E986-4982-B170-883059694BDB}">
      <dgm:prSet/>
      <dgm:spPr/>
      <dgm:t>
        <a:bodyPr/>
        <a:lstStyle/>
        <a:p>
          <a:endParaRPr lang="en-US"/>
        </a:p>
      </dgm:t>
    </dgm:pt>
    <dgm:pt modelId="{C5F9F2FA-CB76-EF4F-BE98-CC091FF3196B}" type="pres">
      <dgm:prSet presAssocID="{D80E73F0-9DAE-4930-87A3-7A44A97AA7C2}" presName="vert0" presStyleCnt="0">
        <dgm:presLayoutVars>
          <dgm:dir/>
          <dgm:animOne val="branch"/>
          <dgm:animLvl val="lvl"/>
        </dgm:presLayoutVars>
      </dgm:prSet>
      <dgm:spPr/>
    </dgm:pt>
    <dgm:pt modelId="{CECC34DE-322C-7B48-B429-9C8BD5C6C327}" type="pres">
      <dgm:prSet presAssocID="{6B1A7F1A-4C36-4336-B510-70913B1B720A}" presName="thickLine" presStyleLbl="alignNode1" presStyleIdx="0" presStyleCnt="11"/>
      <dgm:spPr/>
    </dgm:pt>
    <dgm:pt modelId="{3788C4AE-42E1-0B43-BF4F-0075B30CDF6F}" type="pres">
      <dgm:prSet presAssocID="{6B1A7F1A-4C36-4336-B510-70913B1B720A}" presName="horz1" presStyleCnt="0"/>
      <dgm:spPr/>
    </dgm:pt>
    <dgm:pt modelId="{CBFB72F1-CF81-A440-81C1-2F3F4E2C0084}" type="pres">
      <dgm:prSet presAssocID="{6B1A7F1A-4C36-4336-B510-70913B1B720A}" presName="tx1" presStyleLbl="revTx" presStyleIdx="0" presStyleCnt="11"/>
      <dgm:spPr/>
    </dgm:pt>
    <dgm:pt modelId="{431A8C0A-F7E8-A540-9E50-C58187740127}" type="pres">
      <dgm:prSet presAssocID="{6B1A7F1A-4C36-4336-B510-70913B1B720A}" presName="vert1" presStyleCnt="0"/>
      <dgm:spPr/>
    </dgm:pt>
    <dgm:pt modelId="{C18CD30F-680F-9742-9920-2223DD6F674A}" type="pres">
      <dgm:prSet presAssocID="{F59D6A3E-B4FD-4252-867A-2A3A7CB2D156}" presName="thickLine" presStyleLbl="alignNode1" presStyleIdx="1" presStyleCnt="11"/>
      <dgm:spPr/>
    </dgm:pt>
    <dgm:pt modelId="{06947142-E912-164F-AA51-A559E5D41254}" type="pres">
      <dgm:prSet presAssocID="{F59D6A3E-B4FD-4252-867A-2A3A7CB2D156}" presName="horz1" presStyleCnt="0"/>
      <dgm:spPr/>
    </dgm:pt>
    <dgm:pt modelId="{7C12D955-8484-E24C-B6AE-49DB7FA1556A}" type="pres">
      <dgm:prSet presAssocID="{F59D6A3E-B4FD-4252-867A-2A3A7CB2D156}" presName="tx1" presStyleLbl="revTx" presStyleIdx="1" presStyleCnt="11"/>
      <dgm:spPr/>
    </dgm:pt>
    <dgm:pt modelId="{EDFFAFDC-1421-F54B-A486-75B8BDF93610}" type="pres">
      <dgm:prSet presAssocID="{F59D6A3E-B4FD-4252-867A-2A3A7CB2D156}" presName="vert1" presStyleCnt="0"/>
      <dgm:spPr/>
    </dgm:pt>
    <dgm:pt modelId="{6A3EF56E-7324-1045-B15C-4D30F1A1F751}" type="pres">
      <dgm:prSet presAssocID="{178EEC29-C46E-4F87-9F1C-6750109CD254}" presName="thickLine" presStyleLbl="alignNode1" presStyleIdx="2" presStyleCnt="11"/>
      <dgm:spPr/>
    </dgm:pt>
    <dgm:pt modelId="{62F78B7D-A943-F344-8782-D6D4247B53E4}" type="pres">
      <dgm:prSet presAssocID="{178EEC29-C46E-4F87-9F1C-6750109CD254}" presName="horz1" presStyleCnt="0"/>
      <dgm:spPr/>
    </dgm:pt>
    <dgm:pt modelId="{B83A1EEB-26C9-614D-8702-AD5F192EB430}" type="pres">
      <dgm:prSet presAssocID="{178EEC29-C46E-4F87-9F1C-6750109CD254}" presName="tx1" presStyleLbl="revTx" presStyleIdx="2" presStyleCnt="11"/>
      <dgm:spPr/>
    </dgm:pt>
    <dgm:pt modelId="{25773E82-BFD8-9247-95C2-75025A0E6322}" type="pres">
      <dgm:prSet presAssocID="{178EEC29-C46E-4F87-9F1C-6750109CD254}" presName="vert1" presStyleCnt="0"/>
      <dgm:spPr/>
    </dgm:pt>
    <dgm:pt modelId="{6697F75B-D8BB-0A4F-908E-2971A8FAE5D6}" type="pres">
      <dgm:prSet presAssocID="{81CA8F59-28A9-4F20-8DA7-A9908577E15F}" presName="thickLine" presStyleLbl="alignNode1" presStyleIdx="3" presStyleCnt="11"/>
      <dgm:spPr/>
    </dgm:pt>
    <dgm:pt modelId="{608A1AD4-3FC5-DD41-839C-11E047642C90}" type="pres">
      <dgm:prSet presAssocID="{81CA8F59-28A9-4F20-8DA7-A9908577E15F}" presName="horz1" presStyleCnt="0"/>
      <dgm:spPr/>
    </dgm:pt>
    <dgm:pt modelId="{07B1330E-722F-3245-8319-A08C73727BC3}" type="pres">
      <dgm:prSet presAssocID="{81CA8F59-28A9-4F20-8DA7-A9908577E15F}" presName="tx1" presStyleLbl="revTx" presStyleIdx="3" presStyleCnt="11"/>
      <dgm:spPr/>
    </dgm:pt>
    <dgm:pt modelId="{EBCA9DF5-ED15-214C-B951-9906B171B864}" type="pres">
      <dgm:prSet presAssocID="{81CA8F59-28A9-4F20-8DA7-A9908577E15F}" presName="vert1" presStyleCnt="0"/>
      <dgm:spPr/>
    </dgm:pt>
    <dgm:pt modelId="{B6372E08-CF76-644F-9659-C81C7D78CFAD}" type="pres">
      <dgm:prSet presAssocID="{346234E6-D436-4F01-9949-094DDB7A79FB}" presName="thickLine" presStyleLbl="alignNode1" presStyleIdx="4" presStyleCnt="11"/>
      <dgm:spPr/>
    </dgm:pt>
    <dgm:pt modelId="{B6D917EF-75DA-874A-BC78-B8F25AA4EC60}" type="pres">
      <dgm:prSet presAssocID="{346234E6-D436-4F01-9949-094DDB7A79FB}" presName="horz1" presStyleCnt="0"/>
      <dgm:spPr/>
    </dgm:pt>
    <dgm:pt modelId="{6292A6A9-29DE-C34A-B0BE-D043EB4E004E}" type="pres">
      <dgm:prSet presAssocID="{346234E6-D436-4F01-9949-094DDB7A79FB}" presName="tx1" presStyleLbl="revTx" presStyleIdx="4" presStyleCnt="11"/>
      <dgm:spPr/>
    </dgm:pt>
    <dgm:pt modelId="{C8F01324-FFCF-7743-A038-186D59CC71AD}" type="pres">
      <dgm:prSet presAssocID="{346234E6-D436-4F01-9949-094DDB7A79FB}" presName="vert1" presStyleCnt="0"/>
      <dgm:spPr/>
    </dgm:pt>
    <dgm:pt modelId="{A153CB9C-AE4B-AE41-A623-EB0F1429023B}" type="pres">
      <dgm:prSet presAssocID="{6ED6101C-E802-4B0F-AB7D-ACCD4C779F45}" presName="thickLine" presStyleLbl="alignNode1" presStyleIdx="5" presStyleCnt="11"/>
      <dgm:spPr/>
    </dgm:pt>
    <dgm:pt modelId="{2173C656-F88C-E148-B955-3E6551E1118B}" type="pres">
      <dgm:prSet presAssocID="{6ED6101C-E802-4B0F-AB7D-ACCD4C779F45}" presName="horz1" presStyleCnt="0"/>
      <dgm:spPr/>
    </dgm:pt>
    <dgm:pt modelId="{54A94E08-7EB2-D24A-8C91-902084451F40}" type="pres">
      <dgm:prSet presAssocID="{6ED6101C-E802-4B0F-AB7D-ACCD4C779F45}" presName="tx1" presStyleLbl="revTx" presStyleIdx="5" presStyleCnt="11"/>
      <dgm:spPr/>
    </dgm:pt>
    <dgm:pt modelId="{3D288AE0-7CB9-3244-8FE5-B8AD9056FB81}" type="pres">
      <dgm:prSet presAssocID="{6ED6101C-E802-4B0F-AB7D-ACCD4C779F45}" presName="vert1" presStyleCnt="0"/>
      <dgm:spPr/>
    </dgm:pt>
    <dgm:pt modelId="{9EB88484-98DB-CE41-862F-6D9C736524B9}" type="pres">
      <dgm:prSet presAssocID="{34C56C7C-A9E1-437C-9F1A-F528C1A299D1}" presName="thickLine" presStyleLbl="alignNode1" presStyleIdx="6" presStyleCnt="11"/>
      <dgm:spPr/>
    </dgm:pt>
    <dgm:pt modelId="{8EC403B4-F171-D146-9DA1-0544B4954225}" type="pres">
      <dgm:prSet presAssocID="{34C56C7C-A9E1-437C-9F1A-F528C1A299D1}" presName="horz1" presStyleCnt="0"/>
      <dgm:spPr/>
    </dgm:pt>
    <dgm:pt modelId="{C4E1AFDC-39DF-0B40-871F-656464226348}" type="pres">
      <dgm:prSet presAssocID="{34C56C7C-A9E1-437C-9F1A-F528C1A299D1}" presName="tx1" presStyleLbl="revTx" presStyleIdx="6" presStyleCnt="11"/>
      <dgm:spPr/>
    </dgm:pt>
    <dgm:pt modelId="{A8D595B5-89E9-924E-B04D-D82A02C87B85}" type="pres">
      <dgm:prSet presAssocID="{34C56C7C-A9E1-437C-9F1A-F528C1A299D1}" presName="vert1" presStyleCnt="0"/>
      <dgm:spPr/>
    </dgm:pt>
    <dgm:pt modelId="{AC2FAEB6-0FF3-0B46-A510-35338BC78735}" type="pres">
      <dgm:prSet presAssocID="{E1EFF999-C222-49A8-8C89-DB8EAA38A456}" presName="thickLine" presStyleLbl="alignNode1" presStyleIdx="7" presStyleCnt="11"/>
      <dgm:spPr/>
    </dgm:pt>
    <dgm:pt modelId="{8CD28038-DFE6-2143-9572-777C9A72A1A2}" type="pres">
      <dgm:prSet presAssocID="{E1EFF999-C222-49A8-8C89-DB8EAA38A456}" presName="horz1" presStyleCnt="0"/>
      <dgm:spPr/>
    </dgm:pt>
    <dgm:pt modelId="{AEF52A97-C26E-F24F-90EF-05A647990087}" type="pres">
      <dgm:prSet presAssocID="{E1EFF999-C222-49A8-8C89-DB8EAA38A456}" presName="tx1" presStyleLbl="revTx" presStyleIdx="7" presStyleCnt="11"/>
      <dgm:spPr/>
    </dgm:pt>
    <dgm:pt modelId="{E8D57E0E-3B6C-7B40-B621-BA9018ED09CD}" type="pres">
      <dgm:prSet presAssocID="{E1EFF999-C222-49A8-8C89-DB8EAA38A456}" presName="vert1" presStyleCnt="0"/>
      <dgm:spPr/>
    </dgm:pt>
    <dgm:pt modelId="{CEEB66AC-3614-014F-B1B6-54E2CB120987}" type="pres">
      <dgm:prSet presAssocID="{BA1C693C-76D3-49BB-B30A-2E8A49101B04}" presName="thickLine" presStyleLbl="alignNode1" presStyleIdx="8" presStyleCnt="11"/>
      <dgm:spPr/>
    </dgm:pt>
    <dgm:pt modelId="{25E5C3E7-4799-D748-B333-0AD705AF379C}" type="pres">
      <dgm:prSet presAssocID="{BA1C693C-76D3-49BB-B30A-2E8A49101B04}" presName="horz1" presStyleCnt="0"/>
      <dgm:spPr/>
    </dgm:pt>
    <dgm:pt modelId="{D2B01D88-9A98-F94C-AD4D-10892FB25F2E}" type="pres">
      <dgm:prSet presAssocID="{BA1C693C-76D3-49BB-B30A-2E8A49101B04}" presName="tx1" presStyleLbl="revTx" presStyleIdx="8" presStyleCnt="11"/>
      <dgm:spPr/>
    </dgm:pt>
    <dgm:pt modelId="{80CD8680-1D31-BA43-894D-B379EAB4C9A3}" type="pres">
      <dgm:prSet presAssocID="{BA1C693C-76D3-49BB-B30A-2E8A49101B04}" presName="vert1" presStyleCnt="0"/>
      <dgm:spPr/>
    </dgm:pt>
    <dgm:pt modelId="{4B58BB5A-6928-A748-8E53-63D58F78D678}" type="pres">
      <dgm:prSet presAssocID="{A39D493A-1332-49AB-98BC-6BBC613A3942}" presName="thickLine" presStyleLbl="alignNode1" presStyleIdx="9" presStyleCnt="11"/>
      <dgm:spPr/>
    </dgm:pt>
    <dgm:pt modelId="{76D24469-B113-EF4A-BC5E-9C6F478D5606}" type="pres">
      <dgm:prSet presAssocID="{A39D493A-1332-49AB-98BC-6BBC613A3942}" presName="horz1" presStyleCnt="0"/>
      <dgm:spPr/>
    </dgm:pt>
    <dgm:pt modelId="{E6EFD775-254E-E248-97A1-21FB245D58EE}" type="pres">
      <dgm:prSet presAssocID="{A39D493A-1332-49AB-98BC-6BBC613A3942}" presName="tx1" presStyleLbl="revTx" presStyleIdx="9" presStyleCnt="11"/>
      <dgm:spPr/>
    </dgm:pt>
    <dgm:pt modelId="{B23A8CF8-0FDE-E34E-8D7A-C1547D1F5B44}" type="pres">
      <dgm:prSet presAssocID="{A39D493A-1332-49AB-98BC-6BBC613A3942}" presName="vert1" presStyleCnt="0"/>
      <dgm:spPr/>
    </dgm:pt>
    <dgm:pt modelId="{2BE1DC33-184D-094C-A765-13FEFCCB32BB}" type="pres">
      <dgm:prSet presAssocID="{3EB95A1C-F5D8-4141-8F2D-D01F9B730627}" presName="thickLine" presStyleLbl="alignNode1" presStyleIdx="10" presStyleCnt="11"/>
      <dgm:spPr/>
    </dgm:pt>
    <dgm:pt modelId="{2FB3081A-CA5A-C841-9AAC-8ED51C6E629C}" type="pres">
      <dgm:prSet presAssocID="{3EB95A1C-F5D8-4141-8F2D-D01F9B730627}" presName="horz1" presStyleCnt="0"/>
      <dgm:spPr/>
    </dgm:pt>
    <dgm:pt modelId="{5959D31F-03A4-D94D-8E56-6144ECADE22F}" type="pres">
      <dgm:prSet presAssocID="{3EB95A1C-F5D8-4141-8F2D-D01F9B730627}" presName="tx1" presStyleLbl="revTx" presStyleIdx="10" presStyleCnt="11"/>
      <dgm:spPr/>
    </dgm:pt>
    <dgm:pt modelId="{C3BF16D0-4E5A-9E45-B08F-83C1336F76A1}" type="pres">
      <dgm:prSet presAssocID="{3EB95A1C-F5D8-4141-8F2D-D01F9B730627}" presName="vert1" presStyleCnt="0"/>
      <dgm:spPr/>
    </dgm:pt>
  </dgm:ptLst>
  <dgm:cxnLst>
    <dgm:cxn modelId="{68F71704-7103-4038-833E-4E7FE02914D4}" srcId="{D80E73F0-9DAE-4930-87A3-7A44A97AA7C2}" destId="{6ED6101C-E802-4B0F-AB7D-ACCD4C779F45}" srcOrd="5" destOrd="0" parTransId="{889BB6C6-F859-4EB6-95BF-B16B52247286}" sibTransId="{C5D6737C-A855-411D-BEE3-E1E3EDD9530D}"/>
    <dgm:cxn modelId="{B5E2CA07-684D-479C-A02B-60C3BF78322B}" srcId="{D80E73F0-9DAE-4930-87A3-7A44A97AA7C2}" destId="{6B1A7F1A-4C36-4336-B510-70913B1B720A}" srcOrd="0" destOrd="0" parTransId="{6FD648FE-8EA7-47E7-9432-DC8A561493C5}" sibTransId="{27FE3629-A40D-4285-BAE3-C076A19EC0B7}"/>
    <dgm:cxn modelId="{4FE62B0A-8AAE-504E-8CF5-9C054216AF5B}" type="presOf" srcId="{6ED6101C-E802-4B0F-AB7D-ACCD4C779F45}" destId="{54A94E08-7EB2-D24A-8C91-902084451F40}" srcOrd="0" destOrd="0" presId="urn:microsoft.com/office/officeart/2008/layout/LinedList"/>
    <dgm:cxn modelId="{0617821B-7C70-471D-9D09-74BD9ED0180B}" srcId="{D80E73F0-9DAE-4930-87A3-7A44A97AA7C2}" destId="{BA1C693C-76D3-49BB-B30A-2E8A49101B04}" srcOrd="8" destOrd="0" parTransId="{3281197F-EDE5-4C2E-A683-8A4AF36046D5}" sibTransId="{3504DC78-B61E-4E5D-8859-9761D9C90128}"/>
    <dgm:cxn modelId="{194FF526-564E-244A-BF22-AA854AAB94DD}" type="presOf" srcId="{A39D493A-1332-49AB-98BC-6BBC613A3942}" destId="{E6EFD775-254E-E248-97A1-21FB245D58EE}" srcOrd="0" destOrd="0" presId="urn:microsoft.com/office/officeart/2008/layout/LinedList"/>
    <dgm:cxn modelId="{E0DF852F-925C-4656-8FA5-0138B07C4C55}" srcId="{D80E73F0-9DAE-4930-87A3-7A44A97AA7C2}" destId="{178EEC29-C46E-4F87-9F1C-6750109CD254}" srcOrd="2" destOrd="0" parTransId="{600D4187-ACFC-492D-9E10-83C1A821691F}" sibTransId="{45347CD5-15B4-4F00-BF0D-4172590B8102}"/>
    <dgm:cxn modelId="{CB721551-2573-F147-9F8C-D9432FB9F2C0}" type="presOf" srcId="{81CA8F59-28A9-4F20-8DA7-A9908577E15F}" destId="{07B1330E-722F-3245-8319-A08C73727BC3}" srcOrd="0" destOrd="0" presId="urn:microsoft.com/office/officeart/2008/layout/LinedList"/>
    <dgm:cxn modelId="{57E54B5F-35F6-41FB-82EB-FB7B1D723128}" srcId="{D80E73F0-9DAE-4930-87A3-7A44A97AA7C2}" destId="{81CA8F59-28A9-4F20-8DA7-A9908577E15F}" srcOrd="3" destOrd="0" parTransId="{90E88D3E-EBA2-4304-BD9B-A4684EBE8E50}" sibTransId="{9C1F878A-8141-48C3-A653-C48DB295FE48}"/>
    <dgm:cxn modelId="{7789F879-A368-4EDF-84A4-FDE4CBBCF218}" srcId="{D80E73F0-9DAE-4930-87A3-7A44A97AA7C2}" destId="{F59D6A3E-B4FD-4252-867A-2A3A7CB2D156}" srcOrd="1" destOrd="0" parTransId="{F948C928-4F8D-4D2D-A26F-6EAF37EBA125}" sibTransId="{67E1989A-E28C-4671-9C7A-BBFFA9EB0690}"/>
    <dgm:cxn modelId="{84296C7B-2DDC-ED47-B989-16CE95543EE1}" type="presOf" srcId="{346234E6-D436-4F01-9949-094DDB7A79FB}" destId="{6292A6A9-29DE-C34A-B0BE-D043EB4E004E}" srcOrd="0" destOrd="0" presId="urn:microsoft.com/office/officeart/2008/layout/LinedList"/>
    <dgm:cxn modelId="{2A350083-EA4D-455E-BBB4-1F4EA8B12008}" srcId="{D80E73F0-9DAE-4930-87A3-7A44A97AA7C2}" destId="{A39D493A-1332-49AB-98BC-6BBC613A3942}" srcOrd="9" destOrd="0" parTransId="{266B694A-068F-450B-B580-D29EBFF952D3}" sibTransId="{64E85E1F-8F20-4E58-BB3E-0978584C9D1E}"/>
    <dgm:cxn modelId="{9CF03A84-A97B-4893-882C-8E883A88A1B8}" srcId="{D80E73F0-9DAE-4930-87A3-7A44A97AA7C2}" destId="{346234E6-D436-4F01-9949-094DDB7A79FB}" srcOrd="4" destOrd="0" parTransId="{FCB8AE67-B830-440B-9C0C-6BE5CE8CE2C0}" sibTransId="{428E6BF0-BC0A-478E-A7FA-1D796A6501C9}"/>
    <dgm:cxn modelId="{A8EA9B8D-3652-B446-8CB0-C5B3CEDE445C}" type="presOf" srcId="{BA1C693C-76D3-49BB-B30A-2E8A49101B04}" destId="{D2B01D88-9A98-F94C-AD4D-10892FB25F2E}" srcOrd="0" destOrd="0" presId="urn:microsoft.com/office/officeart/2008/layout/LinedList"/>
    <dgm:cxn modelId="{2BB7C399-BB1D-8F4D-9F99-4CC141CA435B}" type="presOf" srcId="{D80E73F0-9DAE-4930-87A3-7A44A97AA7C2}" destId="{C5F9F2FA-CB76-EF4F-BE98-CC091FF3196B}" srcOrd="0" destOrd="0" presId="urn:microsoft.com/office/officeart/2008/layout/LinedList"/>
    <dgm:cxn modelId="{A8C3DEAA-E986-4982-B170-883059694BDB}" srcId="{D80E73F0-9DAE-4930-87A3-7A44A97AA7C2}" destId="{3EB95A1C-F5D8-4141-8F2D-D01F9B730627}" srcOrd="10" destOrd="0" parTransId="{FB886C7A-DA0A-4830-8513-D140FE2CC59F}" sibTransId="{A293DB14-790B-4302-8CA3-833258F25A8C}"/>
    <dgm:cxn modelId="{0CEAC4AC-D17A-7943-9B7B-ED4BA0EFC38B}" type="presOf" srcId="{3EB95A1C-F5D8-4141-8F2D-D01F9B730627}" destId="{5959D31F-03A4-D94D-8E56-6144ECADE22F}" srcOrd="0" destOrd="0" presId="urn:microsoft.com/office/officeart/2008/layout/LinedList"/>
    <dgm:cxn modelId="{B45286C3-B792-A947-9A21-C3D40FDD4968}" type="presOf" srcId="{E1EFF999-C222-49A8-8C89-DB8EAA38A456}" destId="{AEF52A97-C26E-F24F-90EF-05A647990087}" srcOrd="0" destOrd="0" presId="urn:microsoft.com/office/officeart/2008/layout/LinedList"/>
    <dgm:cxn modelId="{1BBFF9C3-A853-4249-ABDF-E9699EBAF824}" type="presOf" srcId="{6B1A7F1A-4C36-4336-B510-70913B1B720A}" destId="{CBFB72F1-CF81-A440-81C1-2F3F4E2C0084}" srcOrd="0" destOrd="0" presId="urn:microsoft.com/office/officeart/2008/layout/LinedList"/>
    <dgm:cxn modelId="{BC3548C7-DE9F-416D-BE67-10A8FBCB359A}" srcId="{D80E73F0-9DAE-4930-87A3-7A44A97AA7C2}" destId="{E1EFF999-C222-49A8-8C89-DB8EAA38A456}" srcOrd="7" destOrd="0" parTransId="{A075B7A6-8667-4C3F-BD49-B660EC02D5E6}" sibTransId="{180AC874-33E5-4223-B04A-366EBA797134}"/>
    <dgm:cxn modelId="{FC37E1DE-1346-F647-AF6F-50413012310E}" type="presOf" srcId="{F59D6A3E-B4FD-4252-867A-2A3A7CB2D156}" destId="{7C12D955-8484-E24C-B6AE-49DB7FA1556A}" srcOrd="0" destOrd="0" presId="urn:microsoft.com/office/officeart/2008/layout/LinedList"/>
    <dgm:cxn modelId="{9B2353E6-7AD1-45BA-A7BA-EF99785B0F0D}" srcId="{D80E73F0-9DAE-4930-87A3-7A44A97AA7C2}" destId="{34C56C7C-A9E1-437C-9F1A-F528C1A299D1}" srcOrd="6" destOrd="0" parTransId="{275D7A92-17EE-4C25-8E09-1BFB998ABF77}" sibTransId="{EA9D52CD-D51C-4397-9527-B7D10158A012}"/>
    <dgm:cxn modelId="{6A2D1DE8-8D29-9E49-AACB-75F851BDCEC0}" type="presOf" srcId="{178EEC29-C46E-4F87-9F1C-6750109CD254}" destId="{B83A1EEB-26C9-614D-8702-AD5F192EB430}" srcOrd="0" destOrd="0" presId="urn:microsoft.com/office/officeart/2008/layout/LinedList"/>
    <dgm:cxn modelId="{8CF4EBF8-679F-CD47-B64C-53F893DA185F}" type="presOf" srcId="{34C56C7C-A9E1-437C-9F1A-F528C1A299D1}" destId="{C4E1AFDC-39DF-0B40-871F-656464226348}" srcOrd="0" destOrd="0" presId="urn:microsoft.com/office/officeart/2008/layout/LinedList"/>
    <dgm:cxn modelId="{A6468E3F-25B5-4B46-961F-3F230684CF01}" type="presParOf" srcId="{C5F9F2FA-CB76-EF4F-BE98-CC091FF3196B}" destId="{CECC34DE-322C-7B48-B429-9C8BD5C6C327}" srcOrd="0" destOrd="0" presId="urn:microsoft.com/office/officeart/2008/layout/LinedList"/>
    <dgm:cxn modelId="{54AE8E40-2C1B-FF43-92B0-31BCFDF61A80}" type="presParOf" srcId="{C5F9F2FA-CB76-EF4F-BE98-CC091FF3196B}" destId="{3788C4AE-42E1-0B43-BF4F-0075B30CDF6F}" srcOrd="1" destOrd="0" presId="urn:microsoft.com/office/officeart/2008/layout/LinedList"/>
    <dgm:cxn modelId="{AAC44A5C-A0B6-9544-A933-5850F5CF3CDA}" type="presParOf" srcId="{3788C4AE-42E1-0B43-BF4F-0075B30CDF6F}" destId="{CBFB72F1-CF81-A440-81C1-2F3F4E2C0084}" srcOrd="0" destOrd="0" presId="urn:microsoft.com/office/officeart/2008/layout/LinedList"/>
    <dgm:cxn modelId="{301464A0-CD6A-5A47-B9D8-8D5442C28197}" type="presParOf" srcId="{3788C4AE-42E1-0B43-BF4F-0075B30CDF6F}" destId="{431A8C0A-F7E8-A540-9E50-C58187740127}" srcOrd="1" destOrd="0" presId="urn:microsoft.com/office/officeart/2008/layout/LinedList"/>
    <dgm:cxn modelId="{9E320F1E-8225-FC4D-8527-8146B15663F2}" type="presParOf" srcId="{C5F9F2FA-CB76-EF4F-BE98-CC091FF3196B}" destId="{C18CD30F-680F-9742-9920-2223DD6F674A}" srcOrd="2" destOrd="0" presId="urn:microsoft.com/office/officeart/2008/layout/LinedList"/>
    <dgm:cxn modelId="{6A34F284-5BE0-6941-8EA3-7EEF5B72745F}" type="presParOf" srcId="{C5F9F2FA-CB76-EF4F-BE98-CC091FF3196B}" destId="{06947142-E912-164F-AA51-A559E5D41254}" srcOrd="3" destOrd="0" presId="urn:microsoft.com/office/officeart/2008/layout/LinedList"/>
    <dgm:cxn modelId="{29F6943D-8A51-9945-9E51-BD8FB4DA0A0B}" type="presParOf" srcId="{06947142-E912-164F-AA51-A559E5D41254}" destId="{7C12D955-8484-E24C-B6AE-49DB7FA1556A}" srcOrd="0" destOrd="0" presId="urn:microsoft.com/office/officeart/2008/layout/LinedList"/>
    <dgm:cxn modelId="{885196C9-C107-9146-A669-AC24186CC0FA}" type="presParOf" srcId="{06947142-E912-164F-AA51-A559E5D41254}" destId="{EDFFAFDC-1421-F54B-A486-75B8BDF93610}" srcOrd="1" destOrd="0" presId="urn:microsoft.com/office/officeart/2008/layout/LinedList"/>
    <dgm:cxn modelId="{FCF81602-37A3-104B-86AB-D00713989A00}" type="presParOf" srcId="{C5F9F2FA-CB76-EF4F-BE98-CC091FF3196B}" destId="{6A3EF56E-7324-1045-B15C-4D30F1A1F751}" srcOrd="4" destOrd="0" presId="urn:microsoft.com/office/officeart/2008/layout/LinedList"/>
    <dgm:cxn modelId="{90D3C6E3-1DE4-5E42-B153-71AAEA98AA29}" type="presParOf" srcId="{C5F9F2FA-CB76-EF4F-BE98-CC091FF3196B}" destId="{62F78B7D-A943-F344-8782-D6D4247B53E4}" srcOrd="5" destOrd="0" presId="urn:microsoft.com/office/officeart/2008/layout/LinedList"/>
    <dgm:cxn modelId="{36EDA24B-AD62-2A44-B293-804FBBB80B7E}" type="presParOf" srcId="{62F78B7D-A943-F344-8782-D6D4247B53E4}" destId="{B83A1EEB-26C9-614D-8702-AD5F192EB430}" srcOrd="0" destOrd="0" presId="urn:microsoft.com/office/officeart/2008/layout/LinedList"/>
    <dgm:cxn modelId="{711857C9-556D-7A40-83F0-C875F81201A2}" type="presParOf" srcId="{62F78B7D-A943-F344-8782-D6D4247B53E4}" destId="{25773E82-BFD8-9247-95C2-75025A0E6322}" srcOrd="1" destOrd="0" presId="urn:microsoft.com/office/officeart/2008/layout/LinedList"/>
    <dgm:cxn modelId="{C16A2F18-4CF0-0C43-BDFC-C92A6B0AC8CC}" type="presParOf" srcId="{C5F9F2FA-CB76-EF4F-BE98-CC091FF3196B}" destId="{6697F75B-D8BB-0A4F-908E-2971A8FAE5D6}" srcOrd="6" destOrd="0" presId="urn:microsoft.com/office/officeart/2008/layout/LinedList"/>
    <dgm:cxn modelId="{C87B5D79-E542-BE44-9515-888F2B2DC0A0}" type="presParOf" srcId="{C5F9F2FA-CB76-EF4F-BE98-CC091FF3196B}" destId="{608A1AD4-3FC5-DD41-839C-11E047642C90}" srcOrd="7" destOrd="0" presId="urn:microsoft.com/office/officeart/2008/layout/LinedList"/>
    <dgm:cxn modelId="{59570B0F-1BEF-4245-8A01-7ACBEBAD97EF}" type="presParOf" srcId="{608A1AD4-3FC5-DD41-839C-11E047642C90}" destId="{07B1330E-722F-3245-8319-A08C73727BC3}" srcOrd="0" destOrd="0" presId="urn:microsoft.com/office/officeart/2008/layout/LinedList"/>
    <dgm:cxn modelId="{24772E77-2F92-4344-A416-0A35A8935273}" type="presParOf" srcId="{608A1AD4-3FC5-DD41-839C-11E047642C90}" destId="{EBCA9DF5-ED15-214C-B951-9906B171B864}" srcOrd="1" destOrd="0" presId="urn:microsoft.com/office/officeart/2008/layout/LinedList"/>
    <dgm:cxn modelId="{AA97B8E5-C250-4847-9DDB-18B82A9E1353}" type="presParOf" srcId="{C5F9F2FA-CB76-EF4F-BE98-CC091FF3196B}" destId="{B6372E08-CF76-644F-9659-C81C7D78CFAD}" srcOrd="8" destOrd="0" presId="urn:microsoft.com/office/officeart/2008/layout/LinedList"/>
    <dgm:cxn modelId="{52C22D65-362F-3349-88EB-75FC7DBC7807}" type="presParOf" srcId="{C5F9F2FA-CB76-EF4F-BE98-CC091FF3196B}" destId="{B6D917EF-75DA-874A-BC78-B8F25AA4EC60}" srcOrd="9" destOrd="0" presId="urn:microsoft.com/office/officeart/2008/layout/LinedList"/>
    <dgm:cxn modelId="{F7FB6063-5BF7-FA40-AC4E-553EC15954C4}" type="presParOf" srcId="{B6D917EF-75DA-874A-BC78-B8F25AA4EC60}" destId="{6292A6A9-29DE-C34A-B0BE-D043EB4E004E}" srcOrd="0" destOrd="0" presId="urn:microsoft.com/office/officeart/2008/layout/LinedList"/>
    <dgm:cxn modelId="{BF831085-5B19-3E4C-975B-131B656A5D78}" type="presParOf" srcId="{B6D917EF-75DA-874A-BC78-B8F25AA4EC60}" destId="{C8F01324-FFCF-7743-A038-186D59CC71AD}" srcOrd="1" destOrd="0" presId="urn:microsoft.com/office/officeart/2008/layout/LinedList"/>
    <dgm:cxn modelId="{3046381B-3E15-994B-B59E-66684B2280BE}" type="presParOf" srcId="{C5F9F2FA-CB76-EF4F-BE98-CC091FF3196B}" destId="{A153CB9C-AE4B-AE41-A623-EB0F1429023B}" srcOrd="10" destOrd="0" presId="urn:microsoft.com/office/officeart/2008/layout/LinedList"/>
    <dgm:cxn modelId="{2188DDB9-33EC-0D4A-99B4-AF693E502A55}" type="presParOf" srcId="{C5F9F2FA-CB76-EF4F-BE98-CC091FF3196B}" destId="{2173C656-F88C-E148-B955-3E6551E1118B}" srcOrd="11" destOrd="0" presId="urn:microsoft.com/office/officeart/2008/layout/LinedList"/>
    <dgm:cxn modelId="{9C2D57A3-91A2-4148-8333-7A534477C518}" type="presParOf" srcId="{2173C656-F88C-E148-B955-3E6551E1118B}" destId="{54A94E08-7EB2-D24A-8C91-902084451F40}" srcOrd="0" destOrd="0" presId="urn:microsoft.com/office/officeart/2008/layout/LinedList"/>
    <dgm:cxn modelId="{AB3CCC10-F1C2-A046-9279-A48750CCFA04}" type="presParOf" srcId="{2173C656-F88C-E148-B955-3E6551E1118B}" destId="{3D288AE0-7CB9-3244-8FE5-B8AD9056FB81}" srcOrd="1" destOrd="0" presId="urn:microsoft.com/office/officeart/2008/layout/LinedList"/>
    <dgm:cxn modelId="{FA7BCF08-7077-9C4F-8485-560B01314FE9}" type="presParOf" srcId="{C5F9F2FA-CB76-EF4F-BE98-CC091FF3196B}" destId="{9EB88484-98DB-CE41-862F-6D9C736524B9}" srcOrd="12" destOrd="0" presId="urn:microsoft.com/office/officeart/2008/layout/LinedList"/>
    <dgm:cxn modelId="{39DE329A-5825-8349-8E0B-F9EC41BFCF53}" type="presParOf" srcId="{C5F9F2FA-CB76-EF4F-BE98-CC091FF3196B}" destId="{8EC403B4-F171-D146-9DA1-0544B4954225}" srcOrd="13" destOrd="0" presId="urn:microsoft.com/office/officeart/2008/layout/LinedList"/>
    <dgm:cxn modelId="{34DB96B5-F030-8A4F-B4B7-329040551D50}" type="presParOf" srcId="{8EC403B4-F171-D146-9DA1-0544B4954225}" destId="{C4E1AFDC-39DF-0B40-871F-656464226348}" srcOrd="0" destOrd="0" presId="urn:microsoft.com/office/officeart/2008/layout/LinedList"/>
    <dgm:cxn modelId="{AC87350B-5840-E34F-9CCC-72BF81F6E7D4}" type="presParOf" srcId="{8EC403B4-F171-D146-9DA1-0544B4954225}" destId="{A8D595B5-89E9-924E-B04D-D82A02C87B85}" srcOrd="1" destOrd="0" presId="urn:microsoft.com/office/officeart/2008/layout/LinedList"/>
    <dgm:cxn modelId="{9AE8178D-A0EB-0345-8E8A-1269BADE3FF6}" type="presParOf" srcId="{C5F9F2FA-CB76-EF4F-BE98-CC091FF3196B}" destId="{AC2FAEB6-0FF3-0B46-A510-35338BC78735}" srcOrd="14" destOrd="0" presId="urn:microsoft.com/office/officeart/2008/layout/LinedList"/>
    <dgm:cxn modelId="{93377EB4-CF7F-5642-9783-14B22FD84191}" type="presParOf" srcId="{C5F9F2FA-CB76-EF4F-BE98-CC091FF3196B}" destId="{8CD28038-DFE6-2143-9572-777C9A72A1A2}" srcOrd="15" destOrd="0" presId="urn:microsoft.com/office/officeart/2008/layout/LinedList"/>
    <dgm:cxn modelId="{3ED5DDA0-2B87-5A42-83C6-5D99BEB5436B}" type="presParOf" srcId="{8CD28038-DFE6-2143-9572-777C9A72A1A2}" destId="{AEF52A97-C26E-F24F-90EF-05A647990087}" srcOrd="0" destOrd="0" presId="urn:microsoft.com/office/officeart/2008/layout/LinedList"/>
    <dgm:cxn modelId="{7AD27C12-BC61-E443-92F3-F72FF1CD0988}" type="presParOf" srcId="{8CD28038-DFE6-2143-9572-777C9A72A1A2}" destId="{E8D57E0E-3B6C-7B40-B621-BA9018ED09CD}" srcOrd="1" destOrd="0" presId="urn:microsoft.com/office/officeart/2008/layout/LinedList"/>
    <dgm:cxn modelId="{C5273EAC-B1AB-4F42-9010-B796B094322C}" type="presParOf" srcId="{C5F9F2FA-CB76-EF4F-BE98-CC091FF3196B}" destId="{CEEB66AC-3614-014F-B1B6-54E2CB120987}" srcOrd="16" destOrd="0" presId="urn:microsoft.com/office/officeart/2008/layout/LinedList"/>
    <dgm:cxn modelId="{48B9A123-8449-9441-8868-C99E18001C1C}" type="presParOf" srcId="{C5F9F2FA-CB76-EF4F-BE98-CC091FF3196B}" destId="{25E5C3E7-4799-D748-B333-0AD705AF379C}" srcOrd="17" destOrd="0" presId="urn:microsoft.com/office/officeart/2008/layout/LinedList"/>
    <dgm:cxn modelId="{F19A4348-A6FA-AB47-9B7F-73C945D94DD7}" type="presParOf" srcId="{25E5C3E7-4799-D748-B333-0AD705AF379C}" destId="{D2B01D88-9A98-F94C-AD4D-10892FB25F2E}" srcOrd="0" destOrd="0" presId="urn:microsoft.com/office/officeart/2008/layout/LinedList"/>
    <dgm:cxn modelId="{13B3EA40-598F-1F44-9616-CFFEA8161790}" type="presParOf" srcId="{25E5C3E7-4799-D748-B333-0AD705AF379C}" destId="{80CD8680-1D31-BA43-894D-B379EAB4C9A3}" srcOrd="1" destOrd="0" presId="urn:microsoft.com/office/officeart/2008/layout/LinedList"/>
    <dgm:cxn modelId="{5981EBDE-15DB-224A-932D-2BC122DBAE1E}" type="presParOf" srcId="{C5F9F2FA-CB76-EF4F-BE98-CC091FF3196B}" destId="{4B58BB5A-6928-A748-8E53-63D58F78D678}" srcOrd="18" destOrd="0" presId="urn:microsoft.com/office/officeart/2008/layout/LinedList"/>
    <dgm:cxn modelId="{966F33D7-6EF6-3E48-B62D-C89A268A07ED}" type="presParOf" srcId="{C5F9F2FA-CB76-EF4F-BE98-CC091FF3196B}" destId="{76D24469-B113-EF4A-BC5E-9C6F478D5606}" srcOrd="19" destOrd="0" presId="urn:microsoft.com/office/officeart/2008/layout/LinedList"/>
    <dgm:cxn modelId="{AE12E978-86D6-1648-9839-7A4DB0A4D1A8}" type="presParOf" srcId="{76D24469-B113-EF4A-BC5E-9C6F478D5606}" destId="{E6EFD775-254E-E248-97A1-21FB245D58EE}" srcOrd="0" destOrd="0" presId="urn:microsoft.com/office/officeart/2008/layout/LinedList"/>
    <dgm:cxn modelId="{47C33E30-A9AF-3E4D-B2FE-A2F0BC925A64}" type="presParOf" srcId="{76D24469-B113-EF4A-BC5E-9C6F478D5606}" destId="{B23A8CF8-0FDE-E34E-8D7A-C1547D1F5B44}" srcOrd="1" destOrd="0" presId="urn:microsoft.com/office/officeart/2008/layout/LinedList"/>
    <dgm:cxn modelId="{BE2B1848-877F-3246-8E07-84E0E7AF137A}" type="presParOf" srcId="{C5F9F2FA-CB76-EF4F-BE98-CC091FF3196B}" destId="{2BE1DC33-184D-094C-A765-13FEFCCB32BB}" srcOrd="20" destOrd="0" presId="urn:microsoft.com/office/officeart/2008/layout/LinedList"/>
    <dgm:cxn modelId="{1F65F393-FB28-EC4A-A926-3BA70E182EDE}" type="presParOf" srcId="{C5F9F2FA-CB76-EF4F-BE98-CC091FF3196B}" destId="{2FB3081A-CA5A-C841-9AAC-8ED51C6E629C}" srcOrd="21" destOrd="0" presId="urn:microsoft.com/office/officeart/2008/layout/LinedList"/>
    <dgm:cxn modelId="{F65B0101-D8E1-9449-B5FF-8D209035044A}" type="presParOf" srcId="{2FB3081A-CA5A-C841-9AAC-8ED51C6E629C}" destId="{5959D31F-03A4-D94D-8E56-6144ECADE22F}" srcOrd="0" destOrd="0" presId="urn:microsoft.com/office/officeart/2008/layout/LinedList"/>
    <dgm:cxn modelId="{55F69585-C7D4-6B40-B9B3-B3576957B565}" type="presParOf" srcId="{2FB3081A-CA5A-C841-9AAC-8ED51C6E629C}" destId="{C3BF16D0-4E5A-9E45-B08F-83C1336F76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7C8DD-775D-CF47-9C14-FDEF5C39719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Their diet mainly consists of seeds, especially sunflower, and water.</a:t>
          </a:r>
        </a:p>
      </dsp:txBody>
      <dsp:txXfrm>
        <a:off x="0" y="39687"/>
        <a:ext cx="3286125" cy="1971675"/>
      </dsp:txXfrm>
    </dsp:sp>
    <dsp:sp modelId="{B7668BC5-649C-5947-8217-51DCF06F557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612388"/>
            <a:satOff val="-2828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They have a life span of an estimated 11 years.</a:t>
          </a:r>
        </a:p>
      </dsp:txBody>
      <dsp:txXfrm>
        <a:off x="3614737" y="39687"/>
        <a:ext cx="3286125" cy="1971675"/>
      </dsp:txXfrm>
    </dsp:sp>
    <dsp:sp modelId="{78801B2F-733F-8A43-8C53-B082D34CBFD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They grow to 5 inches in length once they reach adulthood.</a:t>
          </a:r>
        </a:p>
      </dsp:txBody>
      <dsp:txXfrm>
        <a:off x="7229475" y="39687"/>
        <a:ext cx="3286125" cy="1971675"/>
      </dsp:txXfrm>
    </dsp:sp>
    <dsp:sp modelId="{035FCFD8-CFD9-A845-8E12-ECC77972AEA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837163"/>
            <a:satOff val="-8485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They are an North-American species of bird and belong to the finch family.</a:t>
          </a:r>
        </a:p>
      </dsp:txBody>
      <dsp:txXfrm>
        <a:off x="1807368" y="2339975"/>
        <a:ext cx="3286125" cy="1971675"/>
      </dsp:txXfrm>
    </dsp:sp>
    <dsp:sp modelId="{2FC8BEDA-EE4A-6E4B-BCEA-3F13B0AB0FE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has a yellow coloring around the body with black and white wings.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C34DE-322C-7B48-B429-9C8BD5C6C327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72F1-CF81-A440-81C1-2F3F4E2C0084}">
      <dsp:nvSpPr>
        <dsp:cNvPr id="0" name=""/>
        <dsp:cNvSpPr/>
      </dsp:nvSpPr>
      <dsp:spPr>
        <a:xfrm>
          <a:off x="0" y="2717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 meters of common white string</a:t>
          </a:r>
        </a:p>
      </dsp:txBody>
      <dsp:txXfrm>
        <a:off x="0" y="2717"/>
        <a:ext cx="6735443" cy="505378"/>
      </dsp:txXfrm>
    </dsp:sp>
    <dsp:sp modelId="{C18CD30F-680F-9742-9920-2223DD6F674A}">
      <dsp:nvSpPr>
        <dsp:cNvPr id="0" name=""/>
        <dsp:cNvSpPr/>
      </dsp:nvSpPr>
      <dsp:spPr>
        <a:xfrm>
          <a:off x="0" y="508095"/>
          <a:ext cx="6735443" cy="0"/>
        </a:xfrm>
        <a:prstGeom prst="line">
          <a:avLst/>
        </a:prstGeom>
        <a:solidFill>
          <a:schemeClr val="accent5">
            <a:hueOff val="1740986"/>
            <a:satOff val="769"/>
            <a:lumOff val="-843"/>
            <a:alphaOff val="0"/>
          </a:schemeClr>
        </a:solidFill>
        <a:ln w="12700" cap="flat" cmpd="sng" algn="ctr">
          <a:solidFill>
            <a:schemeClr val="accent5">
              <a:hueOff val="1740986"/>
              <a:satOff val="769"/>
              <a:lumOff val="-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2D955-8484-E24C-B6AE-49DB7FA1556A}">
      <dsp:nvSpPr>
        <dsp:cNvPr id="0" name=""/>
        <dsp:cNvSpPr/>
      </dsp:nvSpPr>
      <dsp:spPr>
        <a:xfrm>
          <a:off x="0" y="508095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Liquid white glue</a:t>
          </a:r>
        </a:p>
      </dsp:txBody>
      <dsp:txXfrm>
        <a:off x="0" y="508095"/>
        <a:ext cx="6735443" cy="505378"/>
      </dsp:txXfrm>
    </dsp:sp>
    <dsp:sp modelId="{6A3EF56E-7324-1045-B15C-4D30F1A1F751}">
      <dsp:nvSpPr>
        <dsp:cNvPr id="0" name=""/>
        <dsp:cNvSpPr/>
      </dsp:nvSpPr>
      <dsp:spPr>
        <a:xfrm>
          <a:off x="0" y="1013474"/>
          <a:ext cx="6735443" cy="0"/>
        </a:xfrm>
        <a:prstGeom prst="line">
          <a:avLst/>
        </a:prstGeom>
        <a:solidFill>
          <a:schemeClr val="accent5">
            <a:hueOff val="3481973"/>
            <a:satOff val="1538"/>
            <a:lumOff val="-1686"/>
            <a:alphaOff val="0"/>
          </a:schemeClr>
        </a:solidFill>
        <a:ln w="12700" cap="flat" cmpd="sng" algn="ctr">
          <a:solidFill>
            <a:schemeClr val="accent5">
              <a:hueOff val="3481973"/>
              <a:satOff val="1538"/>
              <a:lumOff val="-1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A1EEB-26C9-614D-8702-AD5F192EB430}">
      <dsp:nvSpPr>
        <dsp:cNvPr id="0" name=""/>
        <dsp:cNvSpPr/>
      </dsp:nvSpPr>
      <dsp:spPr>
        <a:xfrm>
          <a:off x="0" y="1013474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Popsicle sticks</a:t>
          </a:r>
        </a:p>
      </dsp:txBody>
      <dsp:txXfrm>
        <a:off x="0" y="1013474"/>
        <a:ext cx="6735443" cy="505378"/>
      </dsp:txXfrm>
    </dsp:sp>
    <dsp:sp modelId="{6697F75B-D8BB-0A4F-908E-2971A8FAE5D6}">
      <dsp:nvSpPr>
        <dsp:cNvPr id="0" name=""/>
        <dsp:cNvSpPr/>
      </dsp:nvSpPr>
      <dsp:spPr>
        <a:xfrm>
          <a:off x="0" y="1518853"/>
          <a:ext cx="6735443" cy="0"/>
        </a:xfrm>
        <a:prstGeom prst="line">
          <a:avLst/>
        </a:prstGeom>
        <a:solidFill>
          <a:schemeClr val="accent5">
            <a:hueOff val="5222959"/>
            <a:satOff val="2308"/>
            <a:lumOff val="-2530"/>
            <a:alphaOff val="0"/>
          </a:schemeClr>
        </a:solidFill>
        <a:ln w="12700" cap="flat" cmpd="sng" algn="ctr">
          <a:solidFill>
            <a:schemeClr val="accent5">
              <a:hueOff val="5222959"/>
              <a:satOff val="2308"/>
              <a:lumOff val="-2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1330E-722F-3245-8319-A08C73727BC3}">
      <dsp:nvSpPr>
        <dsp:cNvPr id="0" name=""/>
        <dsp:cNvSpPr/>
      </dsp:nvSpPr>
      <dsp:spPr>
        <a:xfrm>
          <a:off x="0" y="1518853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Super glue</a:t>
          </a:r>
        </a:p>
      </dsp:txBody>
      <dsp:txXfrm>
        <a:off x="0" y="1518853"/>
        <a:ext cx="6735443" cy="505378"/>
      </dsp:txXfrm>
    </dsp:sp>
    <dsp:sp modelId="{B6372E08-CF76-644F-9659-C81C7D78CFAD}">
      <dsp:nvSpPr>
        <dsp:cNvPr id="0" name=""/>
        <dsp:cNvSpPr/>
      </dsp:nvSpPr>
      <dsp:spPr>
        <a:xfrm>
          <a:off x="0" y="2024232"/>
          <a:ext cx="6735443" cy="0"/>
        </a:xfrm>
        <a:prstGeom prst="line">
          <a:avLst/>
        </a:prstGeom>
        <a:solidFill>
          <a:schemeClr val="accent5">
            <a:hueOff val="6963945"/>
            <a:satOff val="3077"/>
            <a:lumOff val="-3373"/>
            <a:alphaOff val="0"/>
          </a:schemeClr>
        </a:solidFill>
        <a:ln w="12700" cap="flat" cmpd="sng" algn="ctr">
          <a:solidFill>
            <a:schemeClr val="accent5">
              <a:hueOff val="6963945"/>
              <a:satOff val="3077"/>
              <a:lumOff val="-3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2A6A9-29DE-C34A-B0BE-D043EB4E004E}">
      <dsp:nvSpPr>
        <dsp:cNvPr id="0" name=""/>
        <dsp:cNvSpPr/>
      </dsp:nvSpPr>
      <dsp:spPr>
        <a:xfrm>
          <a:off x="0" y="2024232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Cardboard cut out</a:t>
          </a:r>
        </a:p>
      </dsp:txBody>
      <dsp:txXfrm>
        <a:off x="0" y="2024232"/>
        <a:ext cx="6735443" cy="505378"/>
      </dsp:txXfrm>
    </dsp:sp>
    <dsp:sp modelId="{A153CB9C-AE4B-AE41-A623-EB0F1429023B}">
      <dsp:nvSpPr>
        <dsp:cNvPr id="0" name=""/>
        <dsp:cNvSpPr/>
      </dsp:nvSpPr>
      <dsp:spPr>
        <a:xfrm>
          <a:off x="0" y="2529611"/>
          <a:ext cx="6735443" cy="0"/>
        </a:xfrm>
        <a:prstGeom prst="line">
          <a:avLst/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2700" cap="flat" cmpd="sng" algn="ctr">
          <a:solidFill>
            <a:schemeClr val="accent5">
              <a:hueOff val="8704932"/>
              <a:satOff val="3846"/>
              <a:lumOff val="-4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94E08-7EB2-D24A-8C91-902084451F40}">
      <dsp:nvSpPr>
        <dsp:cNvPr id="0" name=""/>
        <dsp:cNvSpPr/>
      </dsp:nvSpPr>
      <dsp:spPr>
        <a:xfrm>
          <a:off x="0" y="2529611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Small food bowls</a:t>
          </a:r>
        </a:p>
      </dsp:txBody>
      <dsp:txXfrm>
        <a:off x="0" y="2529611"/>
        <a:ext cx="6735443" cy="505378"/>
      </dsp:txXfrm>
    </dsp:sp>
    <dsp:sp modelId="{9EB88484-98DB-CE41-862F-6D9C736524B9}">
      <dsp:nvSpPr>
        <dsp:cNvPr id="0" name=""/>
        <dsp:cNvSpPr/>
      </dsp:nvSpPr>
      <dsp:spPr>
        <a:xfrm>
          <a:off x="0" y="3034990"/>
          <a:ext cx="6735443" cy="0"/>
        </a:xfrm>
        <a:prstGeom prst="line">
          <a:avLst/>
        </a:prstGeom>
        <a:solidFill>
          <a:schemeClr val="accent5">
            <a:hueOff val="10445919"/>
            <a:satOff val="4615"/>
            <a:lumOff val="-5059"/>
            <a:alphaOff val="0"/>
          </a:schemeClr>
        </a:solidFill>
        <a:ln w="12700" cap="flat" cmpd="sng" algn="ctr">
          <a:solidFill>
            <a:schemeClr val="accent5">
              <a:hueOff val="10445919"/>
              <a:satOff val="4615"/>
              <a:lumOff val="-5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1AFDC-39DF-0B40-871F-656464226348}">
      <dsp:nvSpPr>
        <dsp:cNvPr id="0" name=""/>
        <dsp:cNvSpPr/>
      </dsp:nvSpPr>
      <dsp:spPr>
        <a:xfrm>
          <a:off x="0" y="3034990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Bird food</a:t>
          </a:r>
        </a:p>
      </dsp:txBody>
      <dsp:txXfrm>
        <a:off x="0" y="3034990"/>
        <a:ext cx="6735443" cy="505378"/>
      </dsp:txXfrm>
    </dsp:sp>
    <dsp:sp modelId="{AC2FAEB6-0FF3-0B46-A510-35338BC78735}">
      <dsp:nvSpPr>
        <dsp:cNvPr id="0" name=""/>
        <dsp:cNvSpPr/>
      </dsp:nvSpPr>
      <dsp:spPr>
        <a:xfrm>
          <a:off x="0" y="3540369"/>
          <a:ext cx="6735443" cy="0"/>
        </a:xfrm>
        <a:prstGeom prst="line">
          <a:avLst/>
        </a:prstGeom>
        <a:solidFill>
          <a:schemeClr val="accent5">
            <a:hueOff val="12186905"/>
            <a:satOff val="5384"/>
            <a:lumOff val="-5902"/>
            <a:alphaOff val="0"/>
          </a:schemeClr>
        </a:solidFill>
        <a:ln w="12700" cap="flat" cmpd="sng" algn="ctr">
          <a:solidFill>
            <a:schemeClr val="accent5">
              <a:hueOff val="12186905"/>
              <a:satOff val="5384"/>
              <a:lumOff val="-5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52A97-C26E-F24F-90EF-05A647990087}">
      <dsp:nvSpPr>
        <dsp:cNvPr id="0" name=""/>
        <dsp:cNvSpPr/>
      </dsp:nvSpPr>
      <dsp:spPr>
        <a:xfrm>
          <a:off x="0" y="3540369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Hay </a:t>
          </a:r>
        </a:p>
      </dsp:txBody>
      <dsp:txXfrm>
        <a:off x="0" y="3540369"/>
        <a:ext cx="6735443" cy="505378"/>
      </dsp:txXfrm>
    </dsp:sp>
    <dsp:sp modelId="{CEEB66AC-3614-014F-B1B6-54E2CB120987}">
      <dsp:nvSpPr>
        <dsp:cNvPr id="0" name=""/>
        <dsp:cNvSpPr/>
      </dsp:nvSpPr>
      <dsp:spPr>
        <a:xfrm>
          <a:off x="0" y="4045748"/>
          <a:ext cx="6735443" cy="0"/>
        </a:xfrm>
        <a:prstGeom prst="line">
          <a:avLst/>
        </a:prstGeom>
        <a:solidFill>
          <a:schemeClr val="accent5">
            <a:hueOff val="13927891"/>
            <a:satOff val="6154"/>
            <a:lumOff val="-6746"/>
            <a:alphaOff val="0"/>
          </a:schemeClr>
        </a:solidFill>
        <a:ln w="12700" cap="flat" cmpd="sng" algn="ctr">
          <a:solidFill>
            <a:schemeClr val="accent5">
              <a:hueOff val="13927891"/>
              <a:satOff val="6154"/>
              <a:lumOff val="-6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01D88-9A98-F94C-AD4D-10892FB25F2E}">
      <dsp:nvSpPr>
        <dsp:cNvPr id="0" name=""/>
        <dsp:cNvSpPr/>
      </dsp:nvSpPr>
      <dsp:spPr>
        <a:xfrm>
          <a:off x="0" y="4045748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Bottle feeder</a:t>
          </a:r>
        </a:p>
      </dsp:txBody>
      <dsp:txXfrm>
        <a:off x="0" y="4045748"/>
        <a:ext cx="6735443" cy="505378"/>
      </dsp:txXfrm>
    </dsp:sp>
    <dsp:sp modelId="{4B58BB5A-6928-A748-8E53-63D58F78D678}">
      <dsp:nvSpPr>
        <dsp:cNvPr id="0" name=""/>
        <dsp:cNvSpPr/>
      </dsp:nvSpPr>
      <dsp:spPr>
        <a:xfrm>
          <a:off x="0" y="4551127"/>
          <a:ext cx="6735443" cy="0"/>
        </a:xfrm>
        <a:prstGeom prst="line">
          <a:avLst/>
        </a:prstGeom>
        <a:solidFill>
          <a:schemeClr val="accent5">
            <a:hueOff val="15668877"/>
            <a:satOff val="6923"/>
            <a:lumOff val="-7589"/>
            <a:alphaOff val="0"/>
          </a:schemeClr>
        </a:solidFill>
        <a:ln w="12700" cap="flat" cmpd="sng" algn="ctr">
          <a:solidFill>
            <a:schemeClr val="accent5">
              <a:hueOff val="15668877"/>
              <a:satOff val="6923"/>
              <a:lumOff val="-7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FD775-254E-E248-97A1-21FB245D58EE}">
      <dsp:nvSpPr>
        <dsp:cNvPr id="0" name=""/>
        <dsp:cNvSpPr/>
      </dsp:nvSpPr>
      <dsp:spPr>
        <a:xfrm>
          <a:off x="0" y="4551127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Duct tape</a:t>
          </a:r>
        </a:p>
      </dsp:txBody>
      <dsp:txXfrm>
        <a:off x="0" y="4551127"/>
        <a:ext cx="6735443" cy="505378"/>
      </dsp:txXfrm>
    </dsp:sp>
    <dsp:sp modelId="{2BE1DC33-184D-094C-A765-13FEFCCB32BB}">
      <dsp:nvSpPr>
        <dsp:cNvPr id="0" name=""/>
        <dsp:cNvSpPr/>
      </dsp:nvSpPr>
      <dsp:spPr>
        <a:xfrm>
          <a:off x="0" y="5056506"/>
          <a:ext cx="6735443" cy="0"/>
        </a:xfrm>
        <a:prstGeom prst="line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9D31F-03A4-D94D-8E56-6144ECADE22F}">
      <dsp:nvSpPr>
        <dsp:cNvPr id="0" name=""/>
        <dsp:cNvSpPr/>
      </dsp:nvSpPr>
      <dsp:spPr>
        <a:xfrm>
          <a:off x="0" y="5056506"/>
          <a:ext cx="6735443" cy="5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Plants </a:t>
          </a:r>
        </a:p>
      </dsp:txBody>
      <dsp:txXfrm>
        <a:off x="0" y="5056506"/>
        <a:ext cx="6735443" cy="50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CADB2-5568-7249-8CB3-3439ACB10838}" type="datetimeFigureOut">
              <a:rPr lang="en-BR" smtClean="0"/>
              <a:t>28/04/21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2525B-88B0-4A49-9FBE-E22E23BCB129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9187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2525B-88B0-4A49-9FBE-E22E23BCB129}" type="slidenum">
              <a:rPr lang="en-BR" smtClean="0"/>
              <a:t>8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032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4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65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55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9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6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13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3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48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66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6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6669A-7E58-C243-81A9-57BCF26A3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167"/>
            <a:ext cx="9144000" cy="1748373"/>
          </a:xfrm>
        </p:spPr>
        <p:txBody>
          <a:bodyPr>
            <a:normAutofit/>
          </a:bodyPr>
          <a:lstStyle/>
          <a:p>
            <a:r>
              <a:rPr lang="en-BR" sz="5600"/>
              <a:t>STEM project</a:t>
            </a:r>
            <a:br>
              <a:rPr lang="en-BR" sz="5600"/>
            </a:br>
            <a:endParaRPr lang="en-BR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43A56-A1DE-BC4A-A659-4D3580F40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616"/>
            <a:ext cx="9144000" cy="913864"/>
          </a:xfrm>
        </p:spPr>
        <p:txBody>
          <a:bodyPr>
            <a:normAutofit/>
          </a:bodyPr>
          <a:lstStyle/>
          <a:p>
            <a:r>
              <a:rPr lang="en-BR"/>
              <a:t>Julia Oliveira </a:t>
            </a:r>
          </a:p>
          <a:p>
            <a:r>
              <a:rPr lang="en-BR"/>
              <a:t>7th grade</a:t>
            </a:r>
          </a:p>
        </p:txBody>
      </p:sp>
      <p:pic>
        <p:nvPicPr>
          <p:cNvPr id="33" name="Graphic 32" descr="Microscope">
            <a:extLst>
              <a:ext uri="{FF2B5EF4-FFF2-40B4-BE49-F238E27FC236}">
                <a16:creationId xmlns:a16="http://schemas.microsoft.com/office/drawing/2014/main" id="{8EBBB848-1E5F-41BF-BFDA-A362FC4D9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584" y="643467"/>
            <a:ext cx="2452830" cy="2452830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81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32EEBD4-2EE2-4943-A13A-027C8021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FD0E-7698-9F43-8111-FE782D7A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92" y="3543679"/>
            <a:ext cx="3656160" cy="24913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Photos ;)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25B8C08-2FE2-4EE7-8826-38541619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9975314" y="5853103"/>
            <a:ext cx="1761765" cy="1112151"/>
          </a:xfrm>
          <a:custGeom>
            <a:avLst/>
            <a:gdLst>
              <a:gd name="connsiteX0" fmla="*/ 1585229 w 1761765"/>
              <a:gd name="connsiteY0" fmla="*/ 764759 h 1112151"/>
              <a:gd name="connsiteX1" fmla="*/ 1623024 w 1761765"/>
              <a:gd name="connsiteY1" fmla="*/ 792810 h 1112151"/>
              <a:gd name="connsiteX2" fmla="*/ 1711735 w 1761765"/>
              <a:gd name="connsiteY2" fmla="*/ 970132 h 1112151"/>
              <a:gd name="connsiteX3" fmla="*/ 1761765 w 1761765"/>
              <a:gd name="connsiteY3" fmla="*/ 1112151 h 1112151"/>
              <a:gd name="connsiteX4" fmla="*/ 1621544 w 1761765"/>
              <a:gd name="connsiteY4" fmla="*/ 1095575 h 1112151"/>
              <a:gd name="connsiteX5" fmla="*/ 1594821 w 1761765"/>
              <a:gd name="connsiteY5" fmla="*/ 1019711 h 1112151"/>
              <a:gd name="connsiteX6" fmla="*/ 1513200 w 1761765"/>
              <a:gd name="connsiteY6" fmla="*/ 856627 h 1112151"/>
              <a:gd name="connsiteX7" fmla="*/ 1538499 w 1761765"/>
              <a:gd name="connsiteY7" fmla="*/ 770415 h 1112151"/>
              <a:gd name="connsiteX8" fmla="*/ 1585229 w 1761765"/>
              <a:gd name="connsiteY8" fmla="*/ 764759 h 1112151"/>
              <a:gd name="connsiteX9" fmla="*/ 933455 w 1761765"/>
              <a:gd name="connsiteY9" fmla="*/ 161308 h 1112151"/>
              <a:gd name="connsiteX10" fmla="*/ 957797 w 1761765"/>
              <a:gd name="connsiteY10" fmla="*/ 167970 h 1112151"/>
              <a:gd name="connsiteX11" fmla="*/ 1286982 w 1761765"/>
              <a:gd name="connsiteY11" fmla="*/ 387616 h 1112151"/>
              <a:gd name="connsiteX12" fmla="*/ 1293725 w 1761765"/>
              <a:gd name="connsiteY12" fmla="*/ 477075 h 1112151"/>
              <a:gd name="connsiteX13" fmla="*/ 1245453 w 1761765"/>
              <a:gd name="connsiteY13" fmla="*/ 499154 h 1112151"/>
              <a:gd name="connsiteX14" fmla="*/ 1245167 w 1761765"/>
              <a:gd name="connsiteY14" fmla="*/ 499154 h 1112151"/>
              <a:gd name="connsiteX15" fmla="*/ 1203638 w 1761765"/>
              <a:gd name="connsiteY15" fmla="*/ 484104 h 1112151"/>
              <a:gd name="connsiteX16" fmla="*/ 900647 w 1761765"/>
              <a:gd name="connsiteY16" fmla="*/ 281508 h 1112151"/>
              <a:gd name="connsiteX17" fmla="*/ 872454 w 1761765"/>
              <a:gd name="connsiteY17" fmla="*/ 196164 h 1112151"/>
              <a:gd name="connsiteX18" fmla="*/ 933455 w 1761765"/>
              <a:gd name="connsiteY18" fmla="*/ 161308 h 1112151"/>
              <a:gd name="connsiteX19" fmla="*/ 454020 w 1761765"/>
              <a:gd name="connsiteY19" fmla="*/ 13474 h 1112151"/>
              <a:gd name="connsiteX20" fmla="*/ 477919 w 1761765"/>
              <a:gd name="connsiteY20" fmla="*/ 21437 h 1112151"/>
              <a:gd name="connsiteX21" fmla="*/ 509236 w 1761765"/>
              <a:gd name="connsiteY21" fmla="*/ 84182 h 1112151"/>
              <a:gd name="connsiteX22" fmla="*/ 445829 w 1761765"/>
              <a:gd name="connsiteY22" fmla="*/ 139871 h 1112151"/>
              <a:gd name="connsiteX23" fmla="*/ 437447 w 1761765"/>
              <a:gd name="connsiteY23" fmla="*/ 139395 h 1112151"/>
              <a:gd name="connsiteX24" fmla="*/ 73211 w 1761765"/>
              <a:gd name="connsiteY24" fmla="*/ 137204 h 1112151"/>
              <a:gd name="connsiteX25" fmla="*/ 749 w 1761765"/>
              <a:gd name="connsiteY25" fmla="*/ 84082 h 1112151"/>
              <a:gd name="connsiteX26" fmla="*/ 53871 w 1761765"/>
              <a:gd name="connsiteY26" fmla="*/ 11621 h 1112151"/>
              <a:gd name="connsiteX27" fmla="*/ 58352 w 1761765"/>
              <a:gd name="connsiteY27" fmla="*/ 11093 h 1112151"/>
              <a:gd name="connsiteX28" fmla="*/ 454020 w 1761765"/>
              <a:gd name="connsiteY28" fmla="*/ 13474 h 1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1765" h="1112151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61765" y="1112151"/>
                </a:lnTo>
                <a:lnTo>
                  <a:pt x="1621544" y="1095575"/>
                </a:lnTo>
                <a:lnTo>
                  <a:pt x="1594821" y="1019711"/>
                </a:lnTo>
                <a:cubicBezTo>
                  <a:pt x="1571072" y="963752"/>
                  <a:pt x="1543819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4DDF45CC-3E53-4361-852F-16750ABA7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4717" y="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5" descr="page1image64660208">
            <a:extLst>
              <a:ext uri="{FF2B5EF4-FFF2-40B4-BE49-F238E27FC236}">
                <a16:creationId xmlns:a16="http://schemas.microsoft.com/office/drawing/2014/main" id="{218D5122-FDA0-5B41-8C81-4C1DE10A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561" y="633267"/>
            <a:ext cx="2939211" cy="2197132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9image64701040">
            <a:extLst>
              <a:ext uri="{FF2B5EF4-FFF2-40B4-BE49-F238E27FC236}">
                <a16:creationId xmlns:a16="http://schemas.microsoft.com/office/drawing/2014/main" id="{6B2FC1D1-DD1F-8E47-B75C-E83912ED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4921" y="120455"/>
            <a:ext cx="2271264" cy="3038381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Images">
            <a:extLst>
              <a:ext uri="{FF2B5EF4-FFF2-40B4-BE49-F238E27FC236}">
                <a16:creationId xmlns:a16="http://schemas.microsoft.com/office/drawing/2014/main" id="{2A8F06C2-1FF8-471F-8BAB-A3DD308FA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7668" y="722841"/>
            <a:ext cx="2422598" cy="2422598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1025" name="Picture 1" descr="page5image64532880">
            <a:extLst>
              <a:ext uri="{FF2B5EF4-FFF2-40B4-BE49-F238E27FC236}">
                <a16:creationId xmlns:a16="http://schemas.microsoft.com/office/drawing/2014/main" id="{387CD94D-9C50-8E43-93E1-2B974151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0413" y="477999"/>
            <a:ext cx="3146921" cy="2352400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3image64659376">
            <a:extLst>
              <a:ext uri="{FF2B5EF4-FFF2-40B4-BE49-F238E27FC236}">
                <a16:creationId xmlns:a16="http://schemas.microsoft.com/office/drawing/2014/main" id="{2114FABD-9F59-4F4C-AAD8-587DF56B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739" y="4445875"/>
            <a:ext cx="2929355" cy="21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2image64653552">
            <a:extLst>
              <a:ext uri="{FF2B5EF4-FFF2-40B4-BE49-F238E27FC236}">
                <a16:creationId xmlns:a16="http://schemas.microsoft.com/office/drawing/2014/main" id="{1CE9DE88-88EB-C441-BB4D-18119817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03" y="3617175"/>
            <a:ext cx="2422598" cy="32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5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5D596-EDD9-8347-BB2D-785345E1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401" y="2366247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a Home: Bird House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</a:t>
            </a:r>
            <a:r>
              <a:rPr lang="en-US" sz="3800" dirty="0"/>
              <a:t> 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The bird specie American Gold Finch needs a suitable home to live in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32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ng ladder glowing among shorter dull ladders">
            <a:extLst>
              <a:ext uri="{FF2B5EF4-FFF2-40B4-BE49-F238E27FC236}">
                <a16:creationId xmlns:a16="http://schemas.microsoft.com/office/drawing/2014/main" id="{552474A0-64B1-4E18-94CB-00540FB28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2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4F86D-C620-7144-81DE-30C04E1B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69" y="1727430"/>
            <a:ext cx="5257800" cy="17015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 :Build an appropriate home to suit the bird’s needs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746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2C019-987B-264E-8AB4-B308EF4D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BR">
                <a:solidFill>
                  <a:srgbClr val="FFFFFF"/>
                </a:solidFill>
              </a:rPr>
              <a:t>Background Research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416E9DD-D241-4DD1-9B0F-7FF330A4B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678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52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42F6C-6F69-F24D-A542-9597FD0E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BR">
                <a:solidFill>
                  <a:srgbClr val="FFFFFF"/>
                </a:solidFill>
              </a:rPr>
              <a:t>Materials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31CBFB-7E05-4830-8609-2DBC3D031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33523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81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CFDEB-D8DD-A64B-8227-34266D46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BR" dirty="0"/>
              <a:t>Procedure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A21D2-FAF9-BF43-8F41-3B85178C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>
                <a:latin typeface="+mj-lt"/>
              </a:rPr>
              <a:t>1.First, I gathered my most important materials that would help me build the structure of the house: popsicle sticks, liquid glue, superglue and string.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2.I built the base which would be the bottom by gluing popsicle sticks side by side and using smaller ones to maintain it firm.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3.To build the walls I also glued the popsicle side by side until I had 6 different walls.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4.Then, I glued two walls together to create a thicker wall. I did that until I had three thick walls.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5.Next, I built the ceiling with two large plaques of popsicle sticks that I joined together with small pieces of string and glue to keep it flexible into the shape I wanted.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6.Afterthat, I put together the walls onto the base with superglue and glued the ceiling onto the top once the walls were dry and sturdy.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7.Then, once the house was in place, I began making sure it would stay up by putting some tape onto the walls and ceiling.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8.Next, I started gluing small pieces of plant and leaves onto the sides of the house with normal liquid glue and waited for them to dry.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9.After, I started placing the plastic bowl for food on the side, the hay one on the back wall and the bird water tube glued at the front of the house.</a:t>
            </a:r>
            <a:endParaRPr lang="en-BR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10.Lastly, I filled the house with a little hay, put bird food on the bowls, and glued a piece of cardboard below the house to keep it sturdy.</a:t>
            </a:r>
            <a:endParaRPr lang="en-BR" sz="1400" dirty="0">
              <a:latin typeface="+mj-lt"/>
            </a:endParaRPr>
          </a:p>
          <a:p>
            <a:r>
              <a:rPr lang="en-BR" sz="1400" dirty="0">
                <a:latin typeface="+mj-lt"/>
              </a:rPr>
              <a:t> </a:t>
            </a:r>
          </a:p>
          <a:p>
            <a:endParaRPr lang="en-BR" sz="11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4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1021D2D5-3108-4E6D-BDBF-71073F8BE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4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3DF0D-854A-2A45-899F-A6126C99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Solution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EC77D-AAC8-6448-838B-B5BF8ED63F7F}"/>
              </a:ext>
            </a:extLst>
          </p:cNvPr>
          <p:cNvSpPr txBox="1"/>
          <p:nvPr/>
        </p:nvSpPr>
        <p:spPr>
          <a:xfrm>
            <a:off x="555709" y="477998"/>
            <a:ext cx="4946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The solution to my challenge was I did a lot of research that would help me better understand what I had to do to give them a better home. In the building proccess I tried using materials that were safe and would cause zero harm to the birds. After I had built the house, I set it up in a place that would be better for the birds that might visit in terms of their safety and protection. I also set it up with food and water inside to lure them in.</a:t>
            </a:r>
          </a:p>
        </p:txBody>
      </p:sp>
    </p:spTree>
    <p:extLst>
      <p:ext uri="{BB962C8B-B14F-4D97-AF65-F5344CB8AC3E}">
        <p14:creationId xmlns:p14="http://schemas.microsoft.com/office/powerpoint/2010/main" val="350759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AC4BC-2C6C-614D-AE62-C710DE24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BR" dirty="0"/>
              <a:t>Data</a:t>
            </a:r>
            <a:endParaRPr lang="en-BR"/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989C2F1F-8BB5-8E47-BE5F-36E66F87A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351092"/>
              </p:ext>
            </p:extLst>
          </p:nvPr>
        </p:nvGraphicFramePr>
        <p:xfrm>
          <a:off x="133661" y="1538336"/>
          <a:ext cx="10515602" cy="235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798">
                  <a:extLst>
                    <a:ext uri="{9D8B030D-6E8A-4147-A177-3AD203B41FA5}">
                      <a16:colId xmlns:a16="http://schemas.microsoft.com/office/drawing/2014/main" val="2855498972"/>
                    </a:ext>
                  </a:extLst>
                </a:gridCol>
                <a:gridCol w="1584180">
                  <a:extLst>
                    <a:ext uri="{9D8B030D-6E8A-4147-A177-3AD203B41FA5}">
                      <a16:colId xmlns:a16="http://schemas.microsoft.com/office/drawing/2014/main" val="2712391009"/>
                    </a:ext>
                  </a:extLst>
                </a:gridCol>
                <a:gridCol w="1584180">
                  <a:extLst>
                    <a:ext uri="{9D8B030D-6E8A-4147-A177-3AD203B41FA5}">
                      <a16:colId xmlns:a16="http://schemas.microsoft.com/office/drawing/2014/main" val="4274028284"/>
                    </a:ext>
                  </a:extLst>
                </a:gridCol>
                <a:gridCol w="1363542">
                  <a:extLst>
                    <a:ext uri="{9D8B030D-6E8A-4147-A177-3AD203B41FA5}">
                      <a16:colId xmlns:a16="http://schemas.microsoft.com/office/drawing/2014/main" val="2249484387"/>
                    </a:ext>
                  </a:extLst>
                </a:gridCol>
                <a:gridCol w="1363542">
                  <a:extLst>
                    <a:ext uri="{9D8B030D-6E8A-4147-A177-3AD203B41FA5}">
                      <a16:colId xmlns:a16="http://schemas.microsoft.com/office/drawing/2014/main" val="3469075789"/>
                    </a:ext>
                  </a:extLst>
                </a:gridCol>
                <a:gridCol w="1584180">
                  <a:extLst>
                    <a:ext uri="{9D8B030D-6E8A-4147-A177-3AD203B41FA5}">
                      <a16:colId xmlns:a16="http://schemas.microsoft.com/office/drawing/2014/main" val="4265938878"/>
                    </a:ext>
                  </a:extLst>
                </a:gridCol>
                <a:gridCol w="1584180">
                  <a:extLst>
                    <a:ext uri="{9D8B030D-6E8A-4147-A177-3AD203B41FA5}">
                      <a16:colId xmlns:a16="http://schemas.microsoft.com/office/drawing/2014/main" val="422610679"/>
                    </a:ext>
                  </a:extLst>
                </a:gridCol>
              </a:tblGrid>
              <a:tr h="1175559">
                <a:tc>
                  <a:txBody>
                    <a:bodyPr/>
                    <a:lstStyle/>
                    <a:p>
                      <a:r>
                        <a:rPr lang="en-BR" sz="3100"/>
                        <a:t>days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D</a:t>
                      </a:r>
                      <a:r>
                        <a:rPr lang="en-BR" sz="3100"/>
                        <a:t>ay 1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D</a:t>
                      </a:r>
                      <a:r>
                        <a:rPr lang="en-BR" sz="3100"/>
                        <a:t>ay 2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US" sz="3100" dirty="0"/>
                        <a:t>D</a:t>
                      </a:r>
                      <a:r>
                        <a:rPr lang="en-BR" sz="3100" dirty="0"/>
                        <a:t>ay  3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D</a:t>
                      </a:r>
                      <a:r>
                        <a:rPr lang="en-BR" sz="3100"/>
                        <a:t>ay  4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D</a:t>
                      </a:r>
                      <a:r>
                        <a:rPr lang="en-BR" sz="3100"/>
                        <a:t>ay 5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D</a:t>
                      </a:r>
                      <a:r>
                        <a:rPr lang="en-BR" sz="3100"/>
                        <a:t>ay 6</a:t>
                      </a:r>
                    </a:p>
                  </a:txBody>
                  <a:tcPr marL="158859" marR="158859" marT="79430" marB="79430"/>
                </a:tc>
                <a:extLst>
                  <a:ext uri="{0D108BD9-81ED-4DB2-BD59-A6C34878D82A}">
                    <a16:rowId xmlns:a16="http://schemas.microsoft.com/office/drawing/2014/main" val="2157344370"/>
                  </a:ext>
                </a:extLst>
              </a:tr>
              <a:tr h="1175559">
                <a:tc>
                  <a:txBody>
                    <a:bodyPr/>
                    <a:lstStyle/>
                    <a:p>
                      <a:r>
                        <a:rPr lang="en-US" sz="3100"/>
                        <a:t>B</a:t>
                      </a:r>
                      <a:r>
                        <a:rPr lang="en-BR" sz="3100"/>
                        <a:t>irds visits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BR" sz="3100"/>
                        <a:t>0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BR" sz="3100"/>
                        <a:t>1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BR" sz="3100"/>
                        <a:t>3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BR" sz="3100"/>
                        <a:t>2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BR" sz="3100"/>
                        <a:t>1</a:t>
                      </a:r>
                    </a:p>
                  </a:txBody>
                  <a:tcPr marL="158859" marR="158859" marT="79430" marB="79430"/>
                </a:tc>
                <a:tc>
                  <a:txBody>
                    <a:bodyPr/>
                    <a:lstStyle/>
                    <a:p>
                      <a:r>
                        <a:rPr lang="en-BR" sz="3100" dirty="0"/>
                        <a:t>2</a:t>
                      </a:r>
                    </a:p>
                  </a:txBody>
                  <a:tcPr marL="158859" marR="158859" marT="79430" marB="79430"/>
                </a:tc>
                <a:extLst>
                  <a:ext uri="{0D108BD9-81ED-4DB2-BD59-A6C34878D82A}">
                    <a16:rowId xmlns:a16="http://schemas.microsoft.com/office/drawing/2014/main" val="4279825823"/>
                  </a:ext>
                </a:extLst>
              </a:tr>
            </a:tbl>
          </a:graphicData>
        </a:graphic>
      </p:graphicFrame>
      <p:pic>
        <p:nvPicPr>
          <p:cNvPr id="6" name="Graphic 5" descr="Statistics outline">
            <a:extLst>
              <a:ext uri="{FF2B5EF4-FFF2-40B4-BE49-F238E27FC236}">
                <a16:creationId xmlns:a16="http://schemas.microsoft.com/office/drawing/2014/main" id="{3CA907A0-EB5E-9441-AA48-165F655EA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3939" y="2456765"/>
            <a:ext cx="914400" cy="914400"/>
          </a:xfrm>
          <a:prstGeom prst="rect">
            <a:avLst/>
          </a:prstGeom>
        </p:spPr>
      </p:pic>
      <p:pic>
        <p:nvPicPr>
          <p:cNvPr id="10" name="Picture 9" descr="Magnifying glass showing decling performance">
            <a:extLst>
              <a:ext uri="{FF2B5EF4-FFF2-40B4-BE49-F238E27FC236}">
                <a16:creationId xmlns:a16="http://schemas.microsoft.com/office/drawing/2014/main" id="{35D7D1EB-77F4-3C4D-B8F7-D77CA66D6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69207"/>
            <a:ext cx="4214590" cy="2809040"/>
          </a:xfrm>
          <a:prstGeom prst="rect">
            <a:avLst/>
          </a:prstGeom>
        </p:spPr>
      </p:pic>
      <p:pic>
        <p:nvPicPr>
          <p:cNvPr id="22" name="Picture 21" descr="Financial graphs on a dark display">
            <a:extLst>
              <a:ext uri="{FF2B5EF4-FFF2-40B4-BE49-F238E27FC236}">
                <a16:creationId xmlns:a16="http://schemas.microsoft.com/office/drawing/2014/main" id="{833ECB5F-F2ED-A342-91BC-E85DF567D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590" y="4043661"/>
            <a:ext cx="4451131" cy="2781957"/>
          </a:xfrm>
          <a:prstGeom prst="rect">
            <a:avLst/>
          </a:prstGeom>
        </p:spPr>
      </p:pic>
      <p:pic>
        <p:nvPicPr>
          <p:cNvPr id="24" name="Picture 23" descr="Graph">
            <a:extLst>
              <a:ext uri="{FF2B5EF4-FFF2-40B4-BE49-F238E27FC236}">
                <a16:creationId xmlns:a16="http://schemas.microsoft.com/office/drawing/2014/main" id="{7C180F1D-249C-7A4A-9C14-B72F9D962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886" y="4147453"/>
            <a:ext cx="4086421" cy="25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069B5-EADC-774A-AC30-DCB68B0B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BR">
                <a:solidFill>
                  <a:srgbClr val="FFFFFF"/>
                </a:solidFill>
              </a:rPr>
              <a:t>Project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F5C6-472E-8C4B-99C6-729F2E712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K</a:t>
            </a:r>
            <a:r>
              <a:rPr lang="en-BR" dirty="0"/>
              <a:t>eeps birds from starving because there is a steady income of food</a:t>
            </a:r>
          </a:p>
          <a:p>
            <a:r>
              <a:rPr lang="en-US" dirty="0"/>
              <a:t>S</a:t>
            </a:r>
            <a:r>
              <a:rPr lang="en-BR" dirty="0"/>
              <a:t>afer from predators and rain</a:t>
            </a:r>
          </a:p>
          <a:p>
            <a:r>
              <a:rPr lang="en-US" dirty="0"/>
              <a:t>S</a:t>
            </a:r>
            <a:r>
              <a:rPr lang="en-BR" dirty="0"/>
              <a:t>afer from hunters </a:t>
            </a:r>
          </a:p>
          <a:p>
            <a:endParaRPr lang="en-BR" dirty="0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8511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RightStep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592</Words>
  <Application>Microsoft Macintosh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American Typewriter</vt:lpstr>
      <vt:lpstr>Arial</vt:lpstr>
      <vt:lpstr>Avenir Next LT Pro</vt:lpstr>
      <vt:lpstr>Calibri</vt:lpstr>
      <vt:lpstr>ShapesVTI</vt:lpstr>
      <vt:lpstr>STEM project </vt:lpstr>
      <vt:lpstr>Create a Home: Bird House  Problem : The bird specie American Gold Finch needs a suitable home to live in</vt:lpstr>
      <vt:lpstr>Challenge :Build an appropriate home to suit the bird’s needs.</vt:lpstr>
      <vt:lpstr>Background Research</vt:lpstr>
      <vt:lpstr>Materials</vt:lpstr>
      <vt:lpstr>Procedure</vt:lpstr>
      <vt:lpstr>Solution Summary</vt:lpstr>
      <vt:lpstr>Data</vt:lpstr>
      <vt:lpstr>Project Benefits</vt:lpstr>
      <vt:lpstr>Photos ;)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project </dc:title>
  <dc:creator>Julia Oliveira</dc:creator>
  <cp:lastModifiedBy>Julia Oliveira</cp:lastModifiedBy>
  <cp:revision>5</cp:revision>
  <dcterms:created xsi:type="dcterms:W3CDTF">2021-04-28T20:30:17Z</dcterms:created>
  <dcterms:modified xsi:type="dcterms:W3CDTF">2021-04-28T21:20:46Z</dcterms:modified>
</cp:coreProperties>
</file>