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1"/>
  </p:sldMasterIdLst>
  <p:notesMasterIdLst>
    <p:notesMasterId r:id="rId11"/>
  </p:notesMasterIdLst>
  <p:sldIdLst>
    <p:sldId id="256" r:id="rId2"/>
    <p:sldId id="257" r:id="rId3"/>
    <p:sldId id="258" r:id="rId4"/>
    <p:sldId id="259" r:id="rId5"/>
    <p:sldId id="260" r:id="rId6"/>
    <p:sldId id="261" r:id="rId7"/>
    <p:sldId id="263" r:id="rId8"/>
    <p:sldId id="264" r:id="rId9"/>
    <p:sldId id="262"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114" d="100"/>
          <a:sy n="114" d="100"/>
        </p:scale>
        <p:origin x="47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251E99-6B42-4D7F-AB3E-92CE9A3CCA88}" type="datetimeFigureOut">
              <a:rPr lang="pt-BR" smtClean="0"/>
              <a:t>30/04/2021</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5A5417-5292-4D08-A6A1-E3E4E093DD80}" type="slidenum">
              <a:rPr lang="pt-BR" smtClean="0"/>
              <a:t>‹nº›</a:t>
            </a:fld>
            <a:endParaRPr lang="pt-BR"/>
          </a:p>
        </p:txBody>
      </p:sp>
    </p:spTree>
    <p:extLst>
      <p:ext uri="{BB962C8B-B14F-4D97-AF65-F5344CB8AC3E}">
        <p14:creationId xmlns:p14="http://schemas.microsoft.com/office/powerpoint/2010/main" val="42260883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pt-BR"/>
              <a:t>Clique para editar o título Mestre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FBB8DB72-751E-4B9C-94AE-548238195E7F}" type="datetimeFigureOut">
              <a:rPr lang="pt-BR" smtClean="0"/>
              <a:t>30/04/2021</a:t>
            </a:fld>
            <a:endParaRPr lang="pt-BR"/>
          </a:p>
        </p:txBody>
      </p:sp>
      <p:sp>
        <p:nvSpPr>
          <p:cNvPr id="5" name="Footer Placeholder 4"/>
          <p:cNvSpPr>
            <a:spLocks noGrp="1"/>
          </p:cNvSpPr>
          <p:nvPr>
            <p:ph type="ftr" sz="quarter" idx="11"/>
          </p:nvPr>
        </p:nvSpPr>
        <p:spPr/>
        <p:txBody>
          <a:bodyPr/>
          <a:lstStyle/>
          <a:p>
            <a:endParaRPr lang="pt-B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901D667-E5D8-47FC-9C1F-3AE22FBCD3A7}" type="slidenum">
              <a:rPr lang="pt-BR" smtClean="0"/>
              <a:t>‹nº›</a:t>
            </a:fld>
            <a:endParaRPr lang="pt-BR"/>
          </a:p>
        </p:txBody>
      </p:sp>
    </p:spTree>
    <p:extLst>
      <p:ext uri="{BB962C8B-B14F-4D97-AF65-F5344CB8AC3E}">
        <p14:creationId xmlns:p14="http://schemas.microsoft.com/office/powerpoint/2010/main" val="2265304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pt-BR"/>
              <a:t>Clique para editar o título Mestre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FBB8DB72-751E-4B9C-94AE-548238195E7F}" type="datetimeFigureOut">
              <a:rPr lang="pt-BR" smtClean="0"/>
              <a:t>30/04/2021</a:t>
            </a:fld>
            <a:endParaRPr lang="pt-BR"/>
          </a:p>
        </p:txBody>
      </p:sp>
      <p:sp>
        <p:nvSpPr>
          <p:cNvPr id="5" name="Footer Placeholder 4"/>
          <p:cNvSpPr>
            <a:spLocks noGrp="1"/>
          </p:cNvSpPr>
          <p:nvPr>
            <p:ph type="ftr" sz="quarter" idx="11"/>
          </p:nvPr>
        </p:nvSpPr>
        <p:spPr/>
        <p:txBody>
          <a:bodyPr/>
          <a:lstStyle/>
          <a:p>
            <a:endParaRPr lang="pt-B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901D667-E5D8-47FC-9C1F-3AE22FBCD3A7}" type="slidenum">
              <a:rPr lang="pt-BR" smtClean="0"/>
              <a:t>‹nº›</a:t>
            </a:fld>
            <a:endParaRPr lang="pt-BR"/>
          </a:p>
        </p:txBody>
      </p:sp>
    </p:spTree>
    <p:extLst>
      <p:ext uri="{BB962C8B-B14F-4D97-AF65-F5344CB8AC3E}">
        <p14:creationId xmlns:p14="http://schemas.microsoft.com/office/powerpoint/2010/main" val="4025995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BR"/>
              <a:t>Clique para editar o título Mestre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os estilos de texto Mestres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FBB8DB72-751E-4B9C-94AE-548238195E7F}" type="datetimeFigureOut">
              <a:rPr lang="pt-BR" smtClean="0"/>
              <a:t>30/04/2021</a:t>
            </a:fld>
            <a:endParaRPr lang="pt-BR"/>
          </a:p>
        </p:txBody>
      </p:sp>
      <p:sp>
        <p:nvSpPr>
          <p:cNvPr id="5" name="Footer Placeholder 4"/>
          <p:cNvSpPr>
            <a:spLocks noGrp="1"/>
          </p:cNvSpPr>
          <p:nvPr>
            <p:ph type="ftr" sz="quarter" idx="11"/>
          </p:nvPr>
        </p:nvSpPr>
        <p:spPr/>
        <p:txBody>
          <a:bodyPr/>
          <a:lstStyle/>
          <a:p>
            <a:endParaRPr lang="pt-B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901D667-E5D8-47FC-9C1F-3AE22FBCD3A7}" type="slidenum">
              <a:rPr lang="pt-BR" smtClean="0"/>
              <a:t>‹nº›</a:t>
            </a:fld>
            <a:endParaRPr lang="pt-B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660503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pt-BR"/>
              <a:t>Clique para editar o título Mestre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a:t>Clique para editar os estilos de texto Mestres</a:t>
            </a:r>
          </a:p>
        </p:txBody>
      </p:sp>
      <p:sp>
        <p:nvSpPr>
          <p:cNvPr id="5" name="Date Placeholder 4"/>
          <p:cNvSpPr>
            <a:spLocks noGrp="1"/>
          </p:cNvSpPr>
          <p:nvPr>
            <p:ph type="dt" sz="half" idx="10"/>
          </p:nvPr>
        </p:nvSpPr>
        <p:spPr/>
        <p:txBody>
          <a:bodyPr/>
          <a:lstStyle/>
          <a:p>
            <a:fld id="{FBB8DB72-751E-4B9C-94AE-548238195E7F}" type="datetimeFigureOut">
              <a:rPr lang="pt-BR" smtClean="0"/>
              <a:t>30/04/2021</a:t>
            </a:fld>
            <a:endParaRPr lang="pt-BR"/>
          </a:p>
        </p:txBody>
      </p:sp>
      <p:sp>
        <p:nvSpPr>
          <p:cNvPr id="6" name="Footer Placeholder 5"/>
          <p:cNvSpPr>
            <a:spLocks noGrp="1"/>
          </p:cNvSpPr>
          <p:nvPr>
            <p:ph type="ftr" sz="quarter" idx="11"/>
          </p:nvPr>
        </p:nvSpPr>
        <p:spPr/>
        <p:txBody>
          <a:bodyPr/>
          <a:lstStyle/>
          <a:p>
            <a:endParaRPr lang="pt-B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901D667-E5D8-47FC-9C1F-3AE22FBCD3A7}" type="slidenum">
              <a:rPr lang="pt-BR" smtClean="0"/>
              <a:t>‹nº›</a:t>
            </a:fld>
            <a:endParaRPr lang="pt-BR"/>
          </a:p>
        </p:txBody>
      </p:sp>
    </p:spTree>
    <p:extLst>
      <p:ext uri="{BB962C8B-B14F-4D97-AF65-F5344CB8AC3E}">
        <p14:creationId xmlns:p14="http://schemas.microsoft.com/office/powerpoint/2010/main" val="26202400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BR"/>
              <a:t>Clique para editar o título Mestre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os estilos de texto Mestres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a:t>Clique para editar os estilos de texto Mestres</a:t>
            </a:r>
          </a:p>
        </p:txBody>
      </p:sp>
      <p:sp>
        <p:nvSpPr>
          <p:cNvPr id="5" name="Date Placeholder 4"/>
          <p:cNvSpPr>
            <a:spLocks noGrp="1"/>
          </p:cNvSpPr>
          <p:nvPr>
            <p:ph type="dt" sz="half" idx="10"/>
          </p:nvPr>
        </p:nvSpPr>
        <p:spPr/>
        <p:txBody>
          <a:bodyPr/>
          <a:lstStyle/>
          <a:p>
            <a:fld id="{FBB8DB72-751E-4B9C-94AE-548238195E7F}" type="datetimeFigureOut">
              <a:rPr lang="pt-BR" smtClean="0"/>
              <a:t>30/04/2021</a:t>
            </a:fld>
            <a:endParaRPr lang="pt-BR"/>
          </a:p>
        </p:txBody>
      </p:sp>
      <p:sp>
        <p:nvSpPr>
          <p:cNvPr id="6" name="Footer Placeholder 5"/>
          <p:cNvSpPr>
            <a:spLocks noGrp="1"/>
          </p:cNvSpPr>
          <p:nvPr>
            <p:ph type="ftr" sz="quarter" idx="11"/>
          </p:nvPr>
        </p:nvSpPr>
        <p:spPr/>
        <p:txBody>
          <a:bodyPr/>
          <a:lstStyle/>
          <a:p>
            <a:endParaRPr lang="pt-B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901D667-E5D8-47FC-9C1F-3AE22FBCD3A7}" type="slidenum">
              <a:rPr lang="pt-BR" smtClean="0"/>
              <a:t>‹nº›</a:t>
            </a:fld>
            <a:endParaRPr lang="pt-B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385655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pt-BR"/>
              <a:t>Clique para editar o título Mestre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os estilos de texto Mestres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a:t>Clique para editar os estilos de texto Mestres</a:t>
            </a:r>
          </a:p>
        </p:txBody>
      </p:sp>
      <p:sp>
        <p:nvSpPr>
          <p:cNvPr id="5" name="Date Placeholder 4"/>
          <p:cNvSpPr>
            <a:spLocks noGrp="1"/>
          </p:cNvSpPr>
          <p:nvPr>
            <p:ph type="dt" sz="half" idx="10"/>
          </p:nvPr>
        </p:nvSpPr>
        <p:spPr/>
        <p:txBody>
          <a:bodyPr/>
          <a:lstStyle/>
          <a:p>
            <a:fld id="{FBB8DB72-751E-4B9C-94AE-548238195E7F}" type="datetimeFigureOut">
              <a:rPr lang="pt-BR" smtClean="0"/>
              <a:t>30/04/2021</a:t>
            </a:fld>
            <a:endParaRPr lang="pt-BR"/>
          </a:p>
        </p:txBody>
      </p:sp>
      <p:sp>
        <p:nvSpPr>
          <p:cNvPr id="6" name="Footer Placeholder 5"/>
          <p:cNvSpPr>
            <a:spLocks noGrp="1"/>
          </p:cNvSpPr>
          <p:nvPr>
            <p:ph type="ftr" sz="quarter" idx="11"/>
          </p:nvPr>
        </p:nvSpPr>
        <p:spPr/>
        <p:txBody>
          <a:bodyPr/>
          <a:lstStyle/>
          <a:p>
            <a:endParaRPr lang="pt-B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901D667-E5D8-47FC-9C1F-3AE22FBCD3A7}" type="slidenum">
              <a:rPr lang="pt-BR" smtClean="0"/>
              <a:t>‹nº›</a:t>
            </a:fld>
            <a:endParaRPr lang="pt-BR"/>
          </a:p>
        </p:txBody>
      </p:sp>
    </p:spTree>
    <p:extLst>
      <p:ext uri="{BB962C8B-B14F-4D97-AF65-F5344CB8AC3E}">
        <p14:creationId xmlns:p14="http://schemas.microsoft.com/office/powerpoint/2010/main" val="22381830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ncho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FBB8DB72-751E-4B9C-94AE-548238195E7F}" type="datetimeFigureOut">
              <a:rPr lang="pt-BR" smtClean="0"/>
              <a:t>30/04/2021</a:t>
            </a:fld>
            <a:endParaRPr lang="pt-BR"/>
          </a:p>
        </p:txBody>
      </p:sp>
      <p:sp>
        <p:nvSpPr>
          <p:cNvPr id="5" name="Footer Placeholder 4"/>
          <p:cNvSpPr>
            <a:spLocks noGrp="1"/>
          </p:cNvSpPr>
          <p:nvPr>
            <p:ph type="ftr" sz="quarter" idx="11"/>
          </p:nvPr>
        </p:nvSpPr>
        <p:spPr/>
        <p:txBody>
          <a:bodyPr/>
          <a:lstStyle/>
          <a:p>
            <a:endParaRPr lang="pt-B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901D667-E5D8-47FC-9C1F-3AE22FBCD3A7}" type="slidenum">
              <a:rPr lang="pt-BR" smtClean="0"/>
              <a:t>‹nº›</a:t>
            </a:fld>
            <a:endParaRPr lang="pt-BR"/>
          </a:p>
        </p:txBody>
      </p:sp>
    </p:spTree>
    <p:extLst>
      <p:ext uri="{BB962C8B-B14F-4D97-AF65-F5344CB8AC3E}">
        <p14:creationId xmlns:p14="http://schemas.microsoft.com/office/powerpoint/2010/main" val="37566223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pt-BR"/>
              <a:t>Clique para editar o título Mestre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FBB8DB72-751E-4B9C-94AE-548238195E7F}" type="datetimeFigureOut">
              <a:rPr lang="pt-BR" smtClean="0"/>
              <a:t>30/04/2021</a:t>
            </a:fld>
            <a:endParaRPr lang="pt-BR"/>
          </a:p>
        </p:txBody>
      </p:sp>
      <p:sp>
        <p:nvSpPr>
          <p:cNvPr id="5" name="Footer Placeholder 4"/>
          <p:cNvSpPr>
            <a:spLocks noGrp="1"/>
          </p:cNvSpPr>
          <p:nvPr>
            <p:ph type="ftr" sz="quarter" idx="11"/>
          </p:nvPr>
        </p:nvSpPr>
        <p:spPr/>
        <p:txBody>
          <a:bodyPr/>
          <a:lstStyle/>
          <a:p>
            <a:endParaRPr lang="pt-B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901D667-E5D8-47FC-9C1F-3AE22FBCD3A7}" type="slidenum">
              <a:rPr lang="pt-BR" smtClean="0"/>
              <a:t>‹nº›</a:t>
            </a:fld>
            <a:endParaRPr lang="pt-BR"/>
          </a:p>
        </p:txBody>
      </p:sp>
    </p:spTree>
    <p:extLst>
      <p:ext uri="{BB962C8B-B14F-4D97-AF65-F5344CB8AC3E}">
        <p14:creationId xmlns:p14="http://schemas.microsoft.com/office/powerpoint/2010/main" val="3014600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pt-BR"/>
              <a:t>Clique para editar o título Mestre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FBB8DB72-751E-4B9C-94AE-548238195E7F}" type="datetimeFigureOut">
              <a:rPr lang="pt-BR" smtClean="0"/>
              <a:t>30/04/2021</a:t>
            </a:fld>
            <a:endParaRPr lang="pt-BR"/>
          </a:p>
        </p:txBody>
      </p:sp>
      <p:sp>
        <p:nvSpPr>
          <p:cNvPr id="5" name="Footer Placeholder 4"/>
          <p:cNvSpPr>
            <a:spLocks noGrp="1"/>
          </p:cNvSpPr>
          <p:nvPr>
            <p:ph type="ftr" sz="quarter" idx="11"/>
          </p:nvPr>
        </p:nvSpPr>
        <p:spPr/>
        <p:txBody>
          <a:bodyPr/>
          <a:lstStyle/>
          <a:p>
            <a:endParaRPr lang="pt-B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901D667-E5D8-47FC-9C1F-3AE22FBCD3A7}" type="slidenum">
              <a:rPr lang="pt-BR" smtClean="0"/>
              <a:t>‹nº›</a:t>
            </a:fld>
            <a:endParaRPr lang="pt-BR"/>
          </a:p>
        </p:txBody>
      </p:sp>
    </p:spTree>
    <p:extLst>
      <p:ext uri="{BB962C8B-B14F-4D97-AF65-F5344CB8AC3E}">
        <p14:creationId xmlns:p14="http://schemas.microsoft.com/office/powerpoint/2010/main" val="624448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pt-BR"/>
              <a:t>Clique para editar o título Mestre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FBB8DB72-751E-4B9C-94AE-548238195E7F}" type="datetimeFigureOut">
              <a:rPr lang="pt-BR" smtClean="0"/>
              <a:t>30/04/2021</a:t>
            </a:fld>
            <a:endParaRPr lang="pt-BR"/>
          </a:p>
        </p:txBody>
      </p:sp>
      <p:sp>
        <p:nvSpPr>
          <p:cNvPr id="5" name="Footer Placeholder 4"/>
          <p:cNvSpPr>
            <a:spLocks noGrp="1"/>
          </p:cNvSpPr>
          <p:nvPr>
            <p:ph type="ftr" sz="quarter" idx="11"/>
          </p:nvPr>
        </p:nvSpPr>
        <p:spPr/>
        <p:txBody>
          <a:bodyPr/>
          <a:lstStyle/>
          <a:p>
            <a:endParaRPr lang="pt-B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901D667-E5D8-47FC-9C1F-3AE22FBCD3A7}" type="slidenum">
              <a:rPr lang="pt-BR" smtClean="0"/>
              <a:t>‹nº›</a:t>
            </a:fld>
            <a:endParaRPr lang="pt-BR"/>
          </a:p>
        </p:txBody>
      </p:sp>
    </p:spTree>
    <p:extLst>
      <p:ext uri="{BB962C8B-B14F-4D97-AF65-F5344CB8AC3E}">
        <p14:creationId xmlns:p14="http://schemas.microsoft.com/office/powerpoint/2010/main" val="4084401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FBB8DB72-751E-4B9C-94AE-548238195E7F}" type="datetimeFigureOut">
              <a:rPr lang="pt-BR" smtClean="0"/>
              <a:t>30/04/2021</a:t>
            </a:fld>
            <a:endParaRPr lang="pt-BR"/>
          </a:p>
        </p:txBody>
      </p:sp>
      <p:sp>
        <p:nvSpPr>
          <p:cNvPr id="6" name="Footer Placeholder 5"/>
          <p:cNvSpPr>
            <a:spLocks noGrp="1"/>
          </p:cNvSpPr>
          <p:nvPr>
            <p:ph type="ftr" sz="quarter" idx="11"/>
          </p:nvPr>
        </p:nvSpPr>
        <p:spPr/>
        <p:txBody>
          <a:bodyPr/>
          <a:lstStyle/>
          <a:p>
            <a:endParaRPr lang="pt-B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901D667-E5D8-47FC-9C1F-3AE22FBCD3A7}" type="slidenum">
              <a:rPr lang="pt-BR" smtClean="0"/>
              <a:t>‹nº›</a:t>
            </a:fld>
            <a:endParaRPr lang="pt-BR"/>
          </a:p>
        </p:txBody>
      </p:sp>
    </p:spTree>
    <p:extLst>
      <p:ext uri="{BB962C8B-B14F-4D97-AF65-F5344CB8AC3E}">
        <p14:creationId xmlns:p14="http://schemas.microsoft.com/office/powerpoint/2010/main" val="423652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t-BR"/>
              <a:t>Clique para editar o título Mestre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FBB8DB72-751E-4B9C-94AE-548238195E7F}" type="datetimeFigureOut">
              <a:rPr lang="pt-BR" smtClean="0"/>
              <a:t>30/04/2021</a:t>
            </a:fld>
            <a:endParaRPr lang="pt-BR"/>
          </a:p>
        </p:txBody>
      </p:sp>
      <p:sp>
        <p:nvSpPr>
          <p:cNvPr id="8" name="Footer Placeholder 7"/>
          <p:cNvSpPr>
            <a:spLocks noGrp="1"/>
          </p:cNvSpPr>
          <p:nvPr>
            <p:ph type="ftr" sz="quarter" idx="11"/>
          </p:nvPr>
        </p:nvSpPr>
        <p:spPr/>
        <p:txBody>
          <a:bodyPr/>
          <a:lstStyle/>
          <a:p>
            <a:endParaRPr lang="pt-B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901D667-E5D8-47FC-9C1F-3AE22FBCD3A7}" type="slidenum">
              <a:rPr lang="pt-BR" smtClean="0"/>
              <a:t>‹nº›</a:t>
            </a:fld>
            <a:endParaRPr lang="pt-BR"/>
          </a:p>
        </p:txBody>
      </p:sp>
    </p:spTree>
    <p:extLst>
      <p:ext uri="{BB962C8B-B14F-4D97-AF65-F5344CB8AC3E}">
        <p14:creationId xmlns:p14="http://schemas.microsoft.com/office/powerpoint/2010/main" val="3296580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FBB8DB72-751E-4B9C-94AE-548238195E7F}" type="datetimeFigureOut">
              <a:rPr lang="pt-BR" smtClean="0"/>
              <a:t>30/04/2021</a:t>
            </a:fld>
            <a:endParaRPr lang="pt-BR"/>
          </a:p>
        </p:txBody>
      </p:sp>
      <p:sp>
        <p:nvSpPr>
          <p:cNvPr id="4" name="Footer Placeholder 3"/>
          <p:cNvSpPr>
            <a:spLocks noGrp="1"/>
          </p:cNvSpPr>
          <p:nvPr>
            <p:ph type="ftr" sz="quarter" idx="11"/>
          </p:nvPr>
        </p:nvSpPr>
        <p:spPr/>
        <p:txBody>
          <a:bodyPr/>
          <a:lstStyle/>
          <a:p>
            <a:endParaRPr lang="pt-B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901D667-E5D8-47FC-9C1F-3AE22FBCD3A7}" type="slidenum">
              <a:rPr lang="pt-BR" smtClean="0"/>
              <a:t>‹nº›</a:t>
            </a:fld>
            <a:endParaRPr lang="pt-BR"/>
          </a:p>
        </p:txBody>
      </p:sp>
    </p:spTree>
    <p:extLst>
      <p:ext uri="{BB962C8B-B14F-4D97-AF65-F5344CB8AC3E}">
        <p14:creationId xmlns:p14="http://schemas.microsoft.com/office/powerpoint/2010/main" val="1708678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B8DB72-751E-4B9C-94AE-548238195E7F}" type="datetimeFigureOut">
              <a:rPr lang="pt-BR" smtClean="0"/>
              <a:t>30/04/2021</a:t>
            </a:fld>
            <a:endParaRPr lang="pt-BR"/>
          </a:p>
        </p:txBody>
      </p:sp>
      <p:sp>
        <p:nvSpPr>
          <p:cNvPr id="3" name="Footer Placeholder 2"/>
          <p:cNvSpPr>
            <a:spLocks noGrp="1"/>
          </p:cNvSpPr>
          <p:nvPr>
            <p:ph type="ftr" sz="quarter" idx="11"/>
          </p:nvPr>
        </p:nvSpPr>
        <p:spPr/>
        <p:txBody>
          <a:bodyPr/>
          <a:lstStyle/>
          <a:p>
            <a:endParaRPr lang="pt-B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901D667-E5D8-47FC-9C1F-3AE22FBCD3A7}" type="slidenum">
              <a:rPr lang="pt-BR" smtClean="0"/>
              <a:t>‹nº›</a:t>
            </a:fld>
            <a:endParaRPr lang="pt-BR"/>
          </a:p>
        </p:txBody>
      </p:sp>
    </p:spTree>
    <p:extLst>
      <p:ext uri="{BB962C8B-B14F-4D97-AF65-F5344CB8AC3E}">
        <p14:creationId xmlns:p14="http://schemas.microsoft.com/office/powerpoint/2010/main" val="1583984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pt-BR"/>
              <a:t>Clique para editar o título Mestre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FBB8DB72-751E-4B9C-94AE-548238195E7F}" type="datetimeFigureOut">
              <a:rPr lang="pt-BR" smtClean="0"/>
              <a:t>30/04/2021</a:t>
            </a:fld>
            <a:endParaRPr lang="pt-BR"/>
          </a:p>
        </p:txBody>
      </p:sp>
      <p:sp>
        <p:nvSpPr>
          <p:cNvPr id="6" name="Footer Placeholder 5"/>
          <p:cNvSpPr>
            <a:spLocks noGrp="1"/>
          </p:cNvSpPr>
          <p:nvPr>
            <p:ph type="ftr" sz="quarter" idx="11"/>
          </p:nvPr>
        </p:nvSpPr>
        <p:spPr/>
        <p:txBody>
          <a:bodyPr/>
          <a:lstStyle/>
          <a:p>
            <a:endParaRPr lang="pt-B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901D667-E5D8-47FC-9C1F-3AE22FBCD3A7}" type="slidenum">
              <a:rPr lang="pt-BR" smtClean="0"/>
              <a:t>‹nº›</a:t>
            </a:fld>
            <a:endParaRPr lang="pt-BR"/>
          </a:p>
        </p:txBody>
      </p:sp>
    </p:spTree>
    <p:extLst>
      <p:ext uri="{BB962C8B-B14F-4D97-AF65-F5344CB8AC3E}">
        <p14:creationId xmlns:p14="http://schemas.microsoft.com/office/powerpoint/2010/main" val="12091712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FBB8DB72-751E-4B9C-94AE-548238195E7F}" type="datetimeFigureOut">
              <a:rPr lang="pt-BR" smtClean="0"/>
              <a:t>30/04/2021</a:t>
            </a:fld>
            <a:endParaRPr lang="pt-BR"/>
          </a:p>
        </p:txBody>
      </p:sp>
      <p:sp>
        <p:nvSpPr>
          <p:cNvPr id="6" name="Footer Placeholder 5"/>
          <p:cNvSpPr>
            <a:spLocks noGrp="1"/>
          </p:cNvSpPr>
          <p:nvPr>
            <p:ph type="ftr" sz="quarter" idx="11"/>
          </p:nvPr>
        </p:nvSpPr>
        <p:spPr/>
        <p:txBody>
          <a:bodyPr/>
          <a:lstStyle/>
          <a:p>
            <a:endParaRPr lang="pt-B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901D667-E5D8-47FC-9C1F-3AE22FBCD3A7}" type="slidenum">
              <a:rPr lang="pt-BR" smtClean="0"/>
              <a:t>‹nº›</a:t>
            </a:fld>
            <a:endParaRPr lang="pt-BR"/>
          </a:p>
        </p:txBody>
      </p:sp>
    </p:spTree>
    <p:extLst>
      <p:ext uri="{BB962C8B-B14F-4D97-AF65-F5344CB8AC3E}">
        <p14:creationId xmlns:p14="http://schemas.microsoft.com/office/powerpoint/2010/main" val="3961225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pt-BR"/>
              <a:t>Clique para editar o título Mestre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BB8DB72-751E-4B9C-94AE-548238195E7F}" type="datetimeFigureOut">
              <a:rPr lang="pt-BR" smtClean="0"/>
              <a:t>30/04/2021</a:t>
            </a:fld>
            <a:endParaRPr lang="pt-B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pt-B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901D667-E5D8-47FC-9C1F-3AE22FBCD3A7}" type="slidenum">
              <a:rPr lang="pt-BR" smtClean="0"/>
              <a:t>‹nº›</a:t>
            </a:fld>
            <a:endParaRPr lang="pt-BR"/>
          </a:p>
        </p:txBody>
      </p:sp>
    </p:spTree>
    <p:extLst>
      <p:ext uri="{BB962C8B-B14F-4D97-AF65-F5344CB8AC3E}">
        <p14:creationId xmlns:p14="http://schemas.microsoft.com/office/powerpoint/2010/main" val="1878333698"/>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 id="2147483720" r:id="rId13"/>
    <p:sldLayoutId id="2147483721" r:id="rId14"/>
    <p:sldLayoutId id="2147483722" r:id="rId15"/>
    <p:sldLayoutId id="2147483723"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paca.instructure.com/courses/602/assignments/16180/submissions/1061?download=135927" TargetMode="External"/><Relationship Id="rId2" Type="http://schemas.openxmlformats.org/officeDocument/2006/relationships/hyperlink" Target="https://paca.instructure.com/courses/602/assignments/16180/submissions/1061?download=135926" TargetMode="External"/><Relationship Id="rId1" Type="http://schemas.openxmlformats.org/officeDocument/2006/relationships/slideLayout" Target="../slideLayouts/slideLayout2.xml"/><Relationship Id="rId4" Type="http://schemas.openxmlformats.org/officeDocument/2006/relationships/hyperlink" Target="https://paca.instructure.com/courses/602/assignments/16180/submissions/1061?download=135928"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9B32AFA-AD50-4571-ADB6-EFEF7E8D5138}"/>
              </a:ext>
            </a:extLst>
          </p:cNvPr>
          <p:cNvSpPr>
            <a:spLocks noGrp="1"/>
          </p:cNvSpPr>
          <p:nvPr>
            <p:ph type="ctrTitle"/>
          </p:nvPr>
        </p:nvSpPr>
        <p:spPr/>
        <p:txBody>
          <a:bodyPr>
            <a:normAutofit/>
          </a:bodyPr>
          <a:lstStyle/>
          <a:p>
            <a:br>
              <a:rPr lang="pt-BR" dirty="0"/>
            </a:br>
            <a:r>
              <a:rPr lang="pt-BR" dirty="0" err="1"/>
              <a:t>Gorilla</a:t>
            </a:r>
            <a:r>
              <a:rPr lang="pt-BR" dirty="0"/>
              <a:t> habitat </a:t>
            </a:r>
          </a:p>
        </p:txBody>
      </p:sp>
      <p:sp>
        <p:nvSpPr>
          <p:cNvPr id="3" name="Subtítulo 2">
            <a:extLst>
              <a:ext uri="{FF2B5EF4-FFF2-40B4-BE49-F238E27FC236}">
                <a16:creationId xmlns:a16="http://schemas.microsoft.com/office/drawing/2014/main" id="{08934519-1712-4DE5-A71B-DCFB7E0CA7EE}"/>
              </a:ext>
            </a:extLst>
          </p:cNvPr>
          <p:cNvSpPr>
            <a:spLocks noGrp="1"/>
          </p:cNvSpPr>
          <p:nvPr>
            <p:ph type="subTitle" idx="1"/>
          </p:nvPr>
        </p:nvSpPr>
        <p:spPr/>
        <p:txBody>
          <a:bodyPr/>
          <a:lstStyle/>
          <a:p>
            <a:r>
              <a:rPr lang="pt-BR" dirty="0" err="1"/>
              <a:t>How</a:t>
            </a:r>
            <a:r>
              <a:rPr lang="pt-BR" dirty="0"/>
              <a:t> </a:t>
            </a:r>
            <a:r>
              <a:rPr lang="pt-BR" dirty="0" err="1"/>
              <a:t>can</a:t>
            </a:r>
            <a:r>
              <a:rPr lang="pt-BR" dirty="0"/>
              <a:t> I make a habitat for a gorila </a:t>
            </a:r>
            <a:r>
              <a:rPr lang="pt-BR" dirty="0" err="1"/>
              <a:t>where</a:t>
            </a:r>
            <a:r>
              <a:rPr lang="pt-BR" dirty="0"/>
              <a:t> </a:t>
            </a:r>
            <a:r>
              <a:rPr lang="pt-BR" dirty="0" err="1"/>
              <a:t>they</a:t>
            </a:r>
            <a:r>
              <a:rPr lang="pt-BR" dirty="0"/>
              <a:t> </a:t>
            </a:r>
            <a:r>
              <a:rPr lang="pt-BR" dirty="0" err="1"/>
              <a:t>can</a:t>
            </a:r>
            <a:r>
              <a:rPr lang="pt-BR" dirty="0"/>
              <a:t> </a:t>
            </a:r>
            <a:r>
              <a:rPr lang="pt-BR" dirty="0" err="1"/>
              <a:t>live</a:t>
            </a:r>
            <a:r>
              <a:rPr lang="pt-BR" dirty="0"/>
              <a:t> </a:t>
            </a:r>
            <a:r>
              <a:rPr lang="pt-BR" dirty="0" err="1"/>
              <a:t>comfortabaly</a:t>
            </a:r>
            <a:r>
              <a:rPr lang="pt-BR" dirty="0"/>
              <a:t> </a:t>
            </a:r>
            <a:r>
              <a:rPr lang="pt-BR" dirty="0" err="1"/>
              <a:t>and</a:t>
            </a:r>
            <a:r>
              <a:rPr lang="pt-BR" dirty="0"/>
              <a:t> </a:t>
            </a:r>
            <a:r>
              <a:rPr lang="pt-BR" dirty="0" err="1"/>
              <a:t>safely</a:t>
            </a:r>
            <a:r>
              <a:rPr lang="pt-BR" dirty="0"/>
              <a:t>?</a:t>
            </a:r>
          </a:p>
          <a:p>
            <a:r>
              <a:rPr lang="pt-BR" dirty="0" err="1"/>
              <a:t>By</a:t>
            </a:r>
            <a:r>
              <a:rPr lang="pt-BR" dirty="0"/>
              <a:t>: David Choi</a:t>
            </a:r>
          </a:p>
        </p:txBody>
      </p:sp>
      <p:sp>
        <p:nvSpPr>
          <p:cNvPr id="4" name="CaixaDeTexto 3">
            <a:extLst>
              <a:ext uri="{FF2B5EF4-FFF2-40B4-BE49-F238E27FC236}">
                <a16:creationId xmlns:a16="http://schemas.microsoft.com/office/drawing/2014/main" id="{C13B3C09-79C0-409D-9331-8B76E5E629AB}"/>
              </a:ext>
            </a:extLst>
          </p:cNvPr>
          <p:cNvSpPr txBox="1"/>
          <p:nvPr/>
        </p:nvSpPr>
        <p:spPr>
          <a:xfrm>
            <a:off x="11182525" y="6392411"/>
            <a:ext cx="1442907" cy="369332"/>
          </a:xfrm>
          <a:prstGeom prst="rect">
            <a:avLst/>
          </a:prstGeom>
          <a:noFill/>
        </p:spPr>
        <p:txBody>
          <a:bodyPr wrap="square" rtlCol="0">
            <a:spAutoFit/>
          </a:bodyPr>
          <a:lstStyle/>
          <a:p>
            <a:r>
              <a:rPr lang="pt-BR" dirty="0"/>
              <a:t>David</a:t>
            </a:r>
          </a:p>
        </p:txBody>
      </p:sp>
      <p:pic>
        <p:nvPicPr>
          <p:cNvPr id="1026" name="Picture 2" descr="Spy Gorilla Comes Face To Face With Alpha Silverback | BBC Earth - YouTube">
            <a:extLst>
              <a:ext uri="{FF2B5EF4-FFF2-40B4-BE49-F238E27FC236}">
                <a16:creationId xmlns:a16="http://schemas.microsoft.com/office/drawing/2014/main" id="{5ED3479F-C1C5-45A2-B188-A9C53F00718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46912" y="215037"/>
            <a:ext cx="4770805" cy="26875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12013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15C980-D619-4CE8-AB13-C96C52332681}"/>
              </a:ext>
            </a:extLst>
          </p:cNvPr>
          <p:cNvSpPr>
            <a:spLocks noGrp="1"/>
          </p:cNvSpPr>
          <p:nvPr>
            <p:ph type="ctrTitle"/>
          </p:nvPr>
        </p:nvSpPr>
        <p:spPr>
          <a:xfrm>
            <a:off x="2589213" y="2514598"/>
            <a:ext cx="8915399" cy="2262781"/>
          </a:xfrm>
        </p:spPr>
        <p:txBody>
          <a:bodyPr/>
          <a:lstStyle/>
          <a:p>
            <a:r>
              <a:rPr lang="en-US" dirty="0"/>
              <a:t>Challenges </a:t>
            </a:r>
            <a:endParaRPr lang="pt-BR" dirty="0"/>
          </a:p>
        </p:txBody>
      </p:sp>
      <p:sp>
        <p:nvSpPr>
          <p:cNvPr id="3" name="Subtítulo 2">
            <a:extLst>
              <a:ext uri="{FF2B5EF4-FFF2-40B4-BE49-F238E27FC236}">
                <a16:creationId xmlns:a16="http://schemas.microsoft.com/office/drawing/2014/main" id="{381BC87D-48CB-44A2-9916-F77575FFB415}"/>
              </a:ext>
            </a:extLst>
          </p:cNvPr>
          <p:cNvSpPr>
            <a:spLocks noGrp="1"/>
          </p:cNvSpPr>
          <p:nvPr>
            <p:ph type="subTitle" idx="1"/>
          </p:nvPr>
        </p:nvSpPr>
        <p:spPr/>
        <p:txBody>
          <a:bodyPr/>
          <a:lstStyle/>
          <a:p>
            <a:r>
              <a:rPr lang="en-US" dirty="0"/>
              <a:t>What biotic and abiotic factors will you include in the habitat? What will they eat? How will they rest? How will they exercise?</a:t>
            </a:r>
            <a:endParaRPr lang="pt-BR" dirty="0"/>
          </a:p>
        </p:txBody>
      </p:sp>
      <p:sp>
        <p:nvSpPr>
          <p:cNvPr id="4" name="CaixaDeTexto 3">
            <a:extLst>
              <a:ext uri="{FF2B5EF4-FFF2-40B4-BE49-F238E27FC236}">
                <a16:creationId xmlns:a16="http://schemas.microsoft.com/office/drawing/2014/main" id="{BA2C3301-F8D4-44C8-8A68-72860DBF696B}"/>
              </a:ext>
            </a:extLst>
          </p:cNvPr>
          <p:cNvSpPr txBox="1"/>
          <p:nvPr/>
        </p:nvSpPr>
        <p:spPr>
          <a:xfrm>
            <a:off x="11182525" y="6392411"/>
            <a:ext cx="1442907" cy="369332"/>
          </a:xfrm>
          <a:prstGeom prst="rect">
            <a:avLst/>
          </a:prstGeom>
          <a:noFill/>
        </p:spPr>
        <p:txBody>
          <a:bodyPr wrap="square" rtlCol="0">
            <a:spAutoFit/>
          </a:bodyPr>
          <a:lstStyle/>
          <a:p>
            <a:r>
              <a:rPr lang="pt-BR" dirty="0"/>
              <a:t>David</a:t>
            </a:r>
          </a:p>
        </p:txBody>
      </p:sp>
      <p:pic>
        <p:nvPicPr>
          <p:cNvPr id="3074" name="Picture 2" descr="Gorilla Sitting On A Tree Stock Photo, Picture And Royalty Free Image.  Image 112587779.">
            <a:extLst>
              <a:ext uri="{FF2B5EF4-FFF2-40B4-BE49-F238E27FC236}">
                <a16:creationId xmlns:a16="http://schemas.microsoft.com/office/drawing/2014/main" id="{1E391535-391E-4B62-B7E5-7054A831F1E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26395" y="289153"/>
            <a:ext cx="4711390" cy="3022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8188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223743-F8A5-4205-80F0-7D1A36AF1487}"/>
              </a:ext>
            </a:extLst>
          </p:cNvPr>
          <p:cNvSpPr>
            <a:spLocks noGrp="1"/>
          </p:cNvSpPr>
          <p:nvPr>
            <p:ph type="title"/>
          </p:nvPr>
        </p:nvSpPr>
        <p:spPr/>
        <p:txBody>
          <a:bodyPr/>
          <a:lstStyle/>
          <a:p>
            <a:r>
              <a:rPr lang="pt-BR" dirty="0" err="1"/>
              <a:t>Backround</a:t>
            </a:r>
            <a:r>
              <a:rPr lang="pt-BR" dirty="0"/>
              <a:t> </a:t>
            </a:r>
            <a:r>
              <a:rPr lang="pt-BR" dirty="0" err="1"/>
              <a:t>reaserch</a:t>
            </a:r>
            <a:endParaRPr lang="pt-BR" dirty="0"/>
          </a:p>
        </p:txBody>
      </p:sp>
      <p:sp>
        <p:nvSpPr>
          <p:cNvPr id="3" name="Espaço Reservado para Conteúdo 2">
            <a:extLst>
              <a:ext uri="{FF2B5EF4-FFF2-40B4-BE49-F238E27FC236}">
                <a16:creationId xmlns:a16="http://schemas.microsoft.com/office/drawing/2014/main" id="{9E76D10C-99E9-4C53-A27D-073B6928C230}"/>
              </a:ext>
            </a:extLst>
          </p:cNvPr>
          <p:cNvSpPr>
            <a:spLocks noGrp="1"/>
          </p:cNvSpPr>
          <p:nvPr>
            <p:ph idx="1"/>
          </p:nvPr>
        </p:nvSpPr>
        <p:spPr/>
        <p:txBody>
          <a:bodyPr/>
          <a:lstStyle/>
          <a:p>
            <a:r>
              <a:rPr lang="pt-BR" dirty="0"/>
              <a:t>A  </a:t>
            </a:r>
            <a:r>
              <a:rPr lang="pt-BR" dirty="0" err="1"/>
              <a:t>gorila’s</a:t>
            </a:r>
            <a:r>
              <a:rPr lang="pt-BR" dirty="0"/>
              <a:t> </a:t>
            </a:r>
            <a:r>
              <a:rPr lang="pt-BR" dirty="0" err="1"/>
              <a:t>punch</a:t>
            </a:r>
            <a:r>
              <a:rPr lang="pt-BR" dirty="0"/>
              <a:t> </a:t>
            </a:r>
            <a:r>
              <a:rPr lang="pt-BR" dirty="0" err="1"/>
              <a:t>can</a:t>
            </a:r>
            <a:r>
              <a:rPr lang="pt-BR" dirty="0"/>
              <a:t> </a:t>
            </a:r>
            <a:r>
              <a:rPr lang="pt-BR" dirty="0" err="1"/>
              <a:t>bestrong</a:t>
            </a:r>
            <a:r>
              <a:rPr lang="pt-BR" dirty="0"/>
              <a:t> </a:t>
            </a:r>
            <a:r>
              <a:rPr lang="pt-BR" dirty="0" err="1"/>
              <a:t>enough</a:t>
            </a:r>
            <a:r>
              <a:rPr lang="pt-BR" dirty="0"/>
              <a:t> </a:t>
            </a:r>
            <a:r>
              <a:rPr lang="pt-BR" dirty="0" err="1"/>
              <a:t>to</a:t>
            </a:r>
            <a:r>
              <a:rPr lang="pt-BR" dirty="0"/>
              <a:t> </a:t>
            </a:r>
            <a:r>
              <a:rPr lang="pt-BR" dirty="0" err="1"/>
              <a:t>shattera</a:t>
            </a:r>
            <a:r>
              <a:rPr lang="pt-BR" dirty="0"/>
              <a:t> </a:t>
            </a:r>
            <a:r>
              <a:rPr lang="pt-BR" dirty="0" err="1"/>
              <a:t>skull</a:t>
            </a:r>
            <a:r>
              <a:rPr lang="pt-BR" dirty="0"/>
              <a:t>.</a:t>
            </a:r>
          </a:p>
          <a:p>
            <a:r>
              <a:rPr lang="pt-BR" dirty="0" err="1"/>
              <a:t>Gorillas</a:t>
            </a:r>
            <a:r>
              <a:rPr lang="pt-BR" dirty="0"/>
              <a:t> </a:t>
            </a:r>
            <a:r>
              <a:rPr lang="pt-BR" dirty="0" err="1"/>
              <a:t>mainly</a:t>
            </a:r>
            <a:r>
              <a:rPr lang="pt-BR" dirty="0"/>
              <a:t> </a:t>
            </a:r>
            <a:r>
              <a:rPr lang="pt-BR" dirty="0" err="1"/>
              <a:t>maintain</a:t>
            </a:r>
            <a:r>
              <a:rPr lang="pt-BR" dirty="0"/>
              <a:t> a </a:t>
            </a:r>
            <a:r>
              <a:rPr lang="pt-BR" dirty="0" err="1"/>
              <a:t>vegetarian</a:t>
            </a:r>
            <a:r>
              <a:rPr lang="pt-BR" dirty="0"/>
              <a:t> diet.</a:t>
            </a:r>
          </a:p>
          <a:p>
            <a:r>
              <a:rPr lang="pt-BR" dirty="0"/>
              <a:t>They </a:t>
            </a:r>
            <a:r>
              <a:rPr lang="pt-BR" dirty="0" err="1"/>
              <a:t>eat</a:t>
            </a:r>
            <a:r>
              <a:rPr lang="pt-BR" dirty="0"/>
              <a:t>  </a:t>
            </a:r>
            <a:r>
              <a:rPr lang="pt-BR" dirty="0" err="1"/>
              <a:t>up</a:t>
            </a:r>
            <a:r>
              <a:rPr lang="pt-BR" dirty="0"/>
              <a:t> </a:t>
            </a:r>
            <a:r>
              <a:rPr lang="pt-BR" dirty="0" err="1"/>
              <a:t>to</a:t>
            </a:r>
            <a:r>
              <a:rPr lang="pt-BR" dirty="0"/>
              <a:t> 30kg </a:t>
            </a:r>
            <a:r>
              <a:rPr lang="pt-BR" dirty="0" err="1"/>
              <a:t>of</a:t>
            </a:r>
            <a:r>
              <a:rPr lang="pt-BR" dirty="0"/>
              <a:t> food </a:t>
            </a:r>
            <a:r>
              <a:rPr lang="pt-BR" dirty="0" err="1"/>
              <a:t>each</a:t>
            </a:r>
            <a:r>
              <a:rPr lang="pt-BR" dirty="0"/>
              <a:t> </a:t>
            </a:r>
            <a:r>
              <a:rPr lang="pt-BR" dirty="0" err="1"/>
              <a:t>day</a:t>
            </a:r>
            <a:r>
              <a:rPr lang="pt-BR" dirty="0"/>
              <a:t>.</a:t>
            </a:r>
          </a:p>
          <a:p>
            <a:r>
              <a:rPr lang="pt-BR" dirty="0"/>
              <a:t>A </a:t>
            </a:r>
            <a:r>
              <a:rPr lang="pt-BR" dirty="0" err="1"/>
              <a:t>group</a:t>
            </a:r>
            <a:r>
              <a:rPr lang="pt-BR" dirty="0"/>
              <a:t> </a:t>
            </a:r>
            <a:r>
              <a:rPr lang="pt-BR" dirty="0" err="1"/>
              <a:t>of</a:t>
            </a:r>
            <a:r>
              <a:rPr lang="pt-BR" dirty="0"/>
              <a:t> gorilas </a:t>
            </a:r>
            <a:r>
              <a:rPr lang="pt-BR" dirty="0" err="1"/>
              <a:t>needs</a:t>
            </a:r>
            <a:r>
              <a:rPr lang="pt-BR" dirty="0"/>
              <a:t> 4-8 km.</a:t>
            </a:r>
          </a:p>
          <a:p>
            <a:r>
              <a:rPr lang="pt-BR" dirty="0" err="1"/>
              <a:t>Gorillas</a:t>
            </a:r>
            <a:r>
              <a:rPr lang="pt-BR" dirty="0"/>
              <a:t> </a:t>
            </a:r>
            <a:r>
              <a:rPr lang="pt-BR" dirty="0" err="1"/>
              <a:t>exercise</a:t>
            </a:r>
            <a:r>
              <a:rPr lang="pt-BR" dirty="0"/>
              <a:t> </a:t>
            </a:r>
            <a:r>
              <a:rPr lang="pt-BR" dirty="0" err="1"/>
              <a:t>so</a:t>
            </a:r>
            <a:r>
              <a:rPr lang="pt-BR" dirty="0"/>
              <a:t> I </a:t>
            </a:r>
            <a:r>
              <a:rPr lang="pt-BR" dirty="0" err="1"/>
              <a:t>have</a:t>
            </a:r>
            <a:r>
              <a:rPr lang="pt-BR" dirty="0"/>
              <a:t> </a:t>
            </a:r>
            <a:r>
              <a:rPr lang="pt-BR" dirty="0" err="1"/>
              <a:t>to</a:t>
            </a:r>
            <a:r>
              <a:rPr lang="pt-BR" dirty="0"/>
              <a:t> make a </a:t>
            </a:r>
            <a:r>
              <a:rPr lang="pt-BR" dirty="0" err="1"/>
              <a:t>exercise</a:t>
            </a:r>
            <a:r>
              <a:rPr lang="pt-BR" dirty="0"/>
              <a:t> </a:t>
            </a:r>
            <a:r>
              <a:rPr lang="pt-BR" dirty="0" err="1"/>
              <a:t>place</a:t>
            </a:r>
            <a:r>
              <a:rPr lang="pt-BR" dirty="0"/>
              <a:t>.</a:t>
            </a:r>
          </a:p>
        </p:txBody>
      </p:sp>
      <p:sp>
        <p:nvSpPr>
          <p:cNvPr id="4" name="CaixaDeTexto 3">
            <a:extLst>
              <a:ext uri="{FF2B5EF4-FFF2-40B4-BE49-F238E27FC236}">
                <a16:creationId xmlns:a16="http://schemas.microsoft.com/office/drawing/2014/main" id="{0886A616-596D-421C-8019-AA31F1B7DCA4}"/>
              </a:ext>
            </a:extLst>
          </p:cNvPr>
          <p:cNvSpPr txBox="1"/>
          <p:nvPr/>
        </p:nvSpPr>
        <p:spPr>
          <a:xfrm>
            <a:off x="11182525" y="6392411"/>
            <a:ext cx="1442907" cy="369332"/>
          </a:xfrm>
          <a:prstGeom prst="rect">
            <a:avLst/>
          </a:prstGeom>
          <a:noFill/>
        </p:spPr>
        <p:txBody>
          <a:bodyPr wrap="square" rtlCol="0">
            <a:spAutoFit/>
          </a:bodyPr>
          <a:lstStyle/>
          <a:p>
            <a:r>
              <a:rPr lang="pt-BR" dirty="0"/>
              <a:t>David</a:t>
            </a:r>
          </a:p>
        </p:txBody>
      </p:sp>
      <p:pic>
        <p:nvPicPr>
          <p:cNvPr id="2050" name="Picture 2" descr="Gorillas Aren't Tricked By a Faux Sugary Fruit Thanks to a Mutation |  Smithsonian Insider">
            <a:extLst>
              <a:ext uri="{FF2B5EF4-FFF2-40B4-BE49-F238E27FC236}">
                <a16:creationId xmlns:a16="http://schemas.microsoft.com/office/drawing/2014/main" id="{A052AF69-7F98-4141-85FA-08E41FE77F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560" y="3359420"/>
            <a:ext cx="2194929" cy="32764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9375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6C36394-C7BE-4C76-9F3F-E647B90CA667}"/>
              </a:ext>
            </a:extLst>
          </p:cNvPr>
          <p:cNvSpPr>
            <a:spLocks noGrp="1"/>
          </p:cNvSpPr>
          <p:nvPr>
            <p:ph type="title"/>
          </p:nvPr>
        </p:nvSpPr>
        <p:spPr/>
        <p:txBody>
          <a:bodyPr/>
          <a:lstStyle/>
          <a:p>
            <a:r>
              <a:rPr lang="pt-BR" dirty="0" err="1"/>
              <a:t>Materials</a:t>
            </a:r>
            <a:r>
              <a:rPr lang="pt-BR" dirty="0"/>
              <a:t> </a:t>
            </a:r>
            <a:r>
              <a:rPr lang="pt-BR" dirty="0" err="1"/>
              <a:t>list</a:t>
            </a:r>
            <a:endParaRPr lang="pt-BR" dirty="0"/>
          </a:p>
        </p:txBody>
      </p:sp>
      <p:sp>
        <p:nvSpPr>
          <p:cNvPr id="3" name="Espaço Reservado para Conteúdo 2">
            <a:extLst>
              <a:ext uri="{FF2B5EF4-FFF2-40B4-BE49-F238E27FC236}">
                <a16:creationId xmlns:a16="http://schemas.microsoft.com/office/drawing/2014/main" id="{D595A589-E884-4FB8-A1F5-B6F64F2E13E0}"/>
              </a:ext>
            </a:extLst>
          </p:cNvPr>
          <p:cNvSpPr>
            <a:spLocks noGrp="1"/>
          </p:cNvSpPr>
          <p:nvPr>
            <p:ph idx="1"/>
          </p:nvPr>
        </p:nvSpPr>
        <p:spPr/>
        <p:txBody>
          <a:bodyPr>
            <a:normAutofit fontScale="85000" lnSpcReduction="20000"/>
          </a:bodyPr>
          <a:lstStyle/>
          <a:p>
            <a:r>
              <a:rPr lang="pt-BR" dirty="0"/>
              <a:t>Blue </a:t>
            </a:r>
            <a:r>
              <a:rPr lang="pt-BR" dirty="0" err="1"/>
              <a:t>paint</a:t>
            </a:r>
            <a:endParaRPr lang="pt-BR" dirty="0"/>
          </a:p>
          <a:p>
            <a:r>
              <a:rPr lang="pt-BR" dirty="0"/>
              <a:t>Green </a:t>
            </a:r>
            <a:r>
              <a:rPr lang="pt-BR" dirty="0" err="1"/>
              <a:t>paint</a:t>
            </a:r>
            <a:endParaRPr lang="pt-BR" dirty="0"/>
          </a:p>
          <a:p>
            <a:r>
              <a:rPr lang="pt-BR" dirty="0"/>
              <a:t>Brown </a:t>
            </a:r>
            <a:r>
              <a:rPr lang="pt-BR" dirty="0" err="1"/>
              <a:t>paint</a:t>
            </a:r>
            <a:endParaRPr lang="pt-BR" dirty="0"/>
          </a:p>
          <a:p>
            <a:r>
              <a:rPr lang="pt-BR" dirty="0"/>
              <a:t>Green </a:t>
            </a:r>
            <a:r>
              <a:rPr lang="pt-BR" dirty="0" err="1"/>
              <a:t>paper</a:t>
            </a:r>
            <a:endParaRPr lang="pt-BR" dirty="0"/>
          </a:p>
          <a:p>
            <a:r>
              <a:rPr lang="pt-BR" dirty="0" err="1"/>
              <a:t>Ping</a:t>
            </a:r>
            <a:r>
              <a:rPr lang="pt-BR" dirty="0"/>
              <a:t>  </a:t>
            </a:r>
            <a:r>
              <a:rPr lang="pt-BR" dirty="0" err="1"/>
              <a:t>pong</a:t>
            </a:r>
            <a:r>
              <a:rPr lang="pt-BR" dirty="0"/>
              <a:t>  </a:t>
            </a:r>
            <a:r>
              <a:rPr lang="pt-BR" dirty="0" err="1"/>
              <a:t>ball</a:t>
            </a:r>
            <a:endParaRPr lang="pt-BR" dirty="0"/>
          </a:p>
          <a:p>
            <a:r>
              <a:rPr lang="pt-BR" dirty="0" err="1"/>
              <a:t>Plastic</a:t>
            </a:r>
            <a:endParaRPr lang="pt-BR" dirty="0"/>
          </a:p>
          <a:p>
            <a:r>
              <a:rPr lang="pt-BR" dirty="0"/>
              <a:t>Fake </a:t>
            </a:r>
            <a:r>
              <a:rPr lang="pt-BR" dirty="0" err="1"/>
              <a:t>wheat</a:t>
            </a:r>
            <a:endParaRPr lang="pt-BR" dirty="0"/>
          </a:p>
          <a:p>
            <a:r>
              <a:rPr lang="pt-BR" dirty="0" err="1"/>
              <a:t>String</a:t>
            </a:r>
            <a:endParaRPr lang="pt-BR" dirty="0"/>
          </a:p>
          <a:p>
            <a:r>
              <a:rPr lang="pt-BR" dirty="0"/>
              <a:t>Broken tiara</a:t>
            </a:r>
          </a:p>
          <a:p>
            <a:r>
              <a:rPr lang="pt-BR" dirty="0"/>
              <a:t>Hot </a:t>
            </a:r>
            <a:r>
              <a:rPr lang="pt-BR" dirty="0" err="1"/>
              <a:t>glue</a:t>
            </a:r>
            <a:r>
              <a:rPr lang="pt-BR" dirty="0"/>
              <a:t> </a:t>
            </a:r>
            <a:r>
              <a:rPr lang="pt-BR" dirty="0" err="1"/>
              <a:t>gun</a:t>
            </a:r>
            <a:endParaRPr lang="pt-BR" dirty="0"/>
          </a:p>
          <a:p>
            <a:r>
              <a:rPr lang="pt-BR" dirty="0"/>
              <a:t>Tape</a:t>
            </a:r>
          </a:p>
          <a:p>
            <a:r>
              <a:rPr lang="pt-BR" dirty="0"/>
              <a:t>Rocks</a:t>
            </a:r>
          </a:p>
          <a:p>
            <a:endParaRPr lang="pt-BR" dirty="0"/>
          </a:p>
        </p:txBody>
      </p:sp>
      <p:sp>
        <p:nvSpPr>
          <p:cNvPr id="4" name="CaixaDeTexto 3">
            <a:extLst>
              <a:ext uri="{FF2B5EF4-FFF2-40B4-BE49-F238E27FC236}">
                <a16:creationId xmlns:a16="http://schemas.microsoft.com/office/drawing/2014/main" id="{E42F2C43-4337-4A4E-A647-44E82D856B9C}"/>
              </a:ext>
            </a:extLst>
          </p:cNvPr>
          <p:cNvSpPr txBox="1"/>
          <p:nvPr/>
        </p:nvSpPr>
        <p:spPr>
          <a:xfrm>
            <a:off x="11182525" y="6392411"/>
            <a:ext cx="1442907" cy="369332"/>
          </a:xfrm>
          <a:prstGeom prst="rect">
            <a:avLst/>
          </a:prstGeom>
          <a:noFill/>
        </p:spPr>
        <p:txBody>
          <a:bodyPr wrap="square" rtlCol="0">
            <a:spAutoFit/>
          </a:bodyPr>
          <a:lstStyle/>
          <a:p>
            <a:r>
              <a:rPr lang="pt-BR" dirty="0"/>
              <a:t>David</a:t>
            </a:r>
          </a:p>
        </p:txBody>
      </p:sp>
    </p:spTree>
    <p:extLst>
      <p:ext uri="{BB962C8B-B14F-4D97-AF65-F5344CB8AC3E}">
        <p14:creationId xmlns:p14="http://schemas.microsoft.com/office/powerpoint/2010/main" val="28830652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9161D7C-2DE1-4034-933C-473E19DAC0AC}"/>
              </a:ext>
            </a:extLst>
          </p:cNvPr>
          <p:cNvSpPr>
            <a:spLocks noGrp="1"/>
          </p:cNvSpPr>
          <p:nvPr>
            <p:ph type="title"/>
          </p:nvPr>
        </p:nvSpPr>
        <p:spPr/>
        <p:txBody>
          <a:bodyPr/>
          <a:lstStyle/>
          <a:p>
            <a:r>
              <a:rPr lang="pt-BR" dirty="0"/>
              <a:t>Procedure</a:t>
            </a:r>
          </a:p>
        </p:txBody>
      </p:sp>
      <p:sp>
        <p:nvSpPr>
          <p:cNvPr id="3" name="Espaço Reservado para Conteúdo 2">
            <a:extLst>
              <a:ext uri="{FF2B5EF4-FFF2-40B4-BE49-F238E27FC236}">
                <a16:creationId xmlns:a16="http://schemas.microsoft.com/office/drawing/2014/main" id="{59CCA1C5-0865-4E0D-BB6B-0145AE7D6235}"/>
              </a:ext>
            </a:extLst>
          </p:cNvPr>
          <p:cNvSpPr>
            <a:spLocks noGrp="1"/>
          </p:cNvSpPr>
          <p:nvPr>
            <p:ph idx="1"/>
          </p:nvPr>
        </p:nvSpPr>
        <p:spPr/>
        <p:txBody>
          <a:bodyPr>
            <a:normAutofit fontScale="70000" lnSpcReduction="20000"/>
          </a:bodyPr>
          <a:lstStyle/>
          <a:p>
            <a:pPr marL="0" marR="0">
              <a:lnSpc>
                <a:spcPct val="107000"/>
              </a:lnSpc>
              <a:spcBef>
                <a:spcPts val="0"/>
              </a:spcBef>
              <a:spcAft>
                <a:spcPts val="800"/>
              </a:spcAft>
            </a:pPr>
            <a:r>
              <a:rPr lang="en-US" sz="1800" dirty="0">
                <a:effectLst/>
                <a:latin typeface="Calibri" panose="020F0502020204030204" pitchFamily="34" charset="0"/>
                <a:ea typeface="Malgun Gothic" panose="020B0503020000020004" pitchFamily="34" charset="-127"/>
                <a:cs typeface="Times New Roman" panose="02020603050405020304" pitchFamily="18" charset="0"/>
              </a:rPr>
              <a:t>1. First, I started off by crafting the trees, I got the popsicle sticks and painted them brown. After painting it I glued the green paper above the stick to look like a tree.</a:t>
            </a:r>
            <a:endParaRPr lang="pt-BR" sz="1800" dirty="0">
              <a:effectLst/>
              <a:latin typeface="Calibri" panose="020F0502020204030204" pitchFamily="34" charset="0"/>
              <a:ea typeface="Malgun Gothic" panose="020B0503020000020004" pitchFamily="34" charset="-127"/>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Malgun Gothic" panose="020B0503020000020004" pitchFamily="34" charset="-127"/>
                <a:cs typeface="Times New Roman" panose="02020603050405020304" pitchFamily="18" charset="0"/>
              </a:rPr>
              <a:t>2. Second, after making the trees I made the floor. I got a knife and cut the </a:t>
            </a:r>
            <a:r>
              <a:rPr lang="en-US" sz="1800" dirty="0" err="1">
                <a:effectLst/>
                <a:latin typeface="Calibri" panose="020F0502020204030204" pitchFamily="34" charset="0"/>
                <a:ea typeface="Malgun Gothic" panose="020B0503020000020004" pitchFamily="34" charset="-127"/>
                <a:cs typeface="Times New Roman" panose="02020603050405020304" pitchFamily="18" charset="0"/>
              </a:rPr>
              <a:t>styrofoam</a:t>
            </a:r>
            <a:r>
              <a:rPr lang="en-US" sz="1800" dirty="0">
                <a:effectLst/>
                <a:latin typeface="Calibri" panose="020F0502020204030204" pitchFamily="34" charset="0"/>
                <a:ea typeface="Malgun Gothic" panose="020B0503020000020004" pitchFamily="34" charset="-127"/>
                <a:cs typeface="Times New Roman" panose="02020603050405020304" pitchFamily="18" charset="0"/>
              </a:rPr>
              <a:t> into the shape I wanted and painted it green, a little bit of blue also for the water.</a:t>
            </a:r>
            <a:endParaRPr lang="pt-BR" sz="1800" dirty="0">
              <a:effectLst/>
              <a:latin typeface="Calibri" panose="020F0502020204030204" pitchFamily="34" charset="0"/>
              <a:ea typeface="Malgun Gothic" panose="020B0503020000020004" pitchFamily="34" charset="-127"/>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Malgun Gothic" panose="020B0503020000020004" pitchFamily="34" charset="-127"/>
                <a:cs typeface="Times New Roman" panose="02020603050405020304" pitchFamily="18" charset="0"/>
              </a:rPr>
              <a:t>3. Third, I put the trees into the </a:t>
            </a:r>
            <a:r>
              <a:rPr lang="en-US" sz="1800" dirty="0" err="1">
                <a:effectLst/>
                <a:latin typeface="Calibri" panose="020F0502020204030204" pitchFamily="34" charset="0"/>
                <a:ea typeface="Malgun Gothic" panose="020B0503020000020004" pitchFamily="34" charset="-127"/>
                <a:cs typeface="Times New Roman" panose="02020603050405020304" pitchFamily="18" charset="0"/>
              </a:rPr>
              <a:t>styrofoam</a:t>
            </a:r>
            <a:r>
              <a:rPr lang="en-US" sz="1800" dirty="0">
                <a:effectLst/>
                <a:latin typeface="Calibri" panose="020F0502020204030204" pitchFamily="34" charset="0"/>
                <a:ea typeface="Malgun Gothic" panose="020B0503020000020004" pitchFamily="34" charset="-127"/>
                <a:cs typeface="Times New Roman" panose="02020603050405020304" pitchFamily="18" charset="0"/>
              </a:rPr>
              <a:t> and made the caves with a </a:t>
            </a:r>
            <a:r>
              <a:rPr lang="en-US" sz="1800" dirty="0" err="1">
                <a:effectLst/>
                <a:latin typeface="Calibri" panose="020F0502020204030204" pitchFamily="34" charset="0"/>
                <a:ea typeface="Malgun Gothic" panose="020B0503020000020004" pitchFamily="34" charset="-127"/>
                <a:cs typeface="Times New Roman" panose="02020603050405020304" pitchFamily="18" charset="0"/>
              </a:rPr>
              <a:t>styrofoam</a:t>
            </a:r>
            <a:r>
              <a:rPr lang="en-US" sz="1800" dirty="0">
                <a:effectLst/>
                <a:latin typeface="Calibri" panose="020F0502020204030204" pitchFamily="34" charset="0"/>
                <a:ea typeface="Malgun Gothic" panose="020B0503020000020004" pitchFamily="34" charset="-127"/>
                <a:cs typeface="Times New Roman" panose="02020603050405020304" pitchFamily="18" charset="0"/>
              </a:rPr>
              <a:t> ball and little rocks.</a:t>
            </a:r>
            <a:endParaRPr lang="pt-BR" sz="1800" dirty="0">
              <a:effectLst/>
              <a:latin typeface="Calibri" panose="020F0502020204030204" pitchFamily="34" charset="0"/>
              <a:ea typeface="Malgun Gothic" panose="020B0503020000020004" pitchFamily="34" charset="-127"/>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Malgun Gothic" panose="020B0503020000020004" pitchFamily="34" charset="-127"/>
                <a:cs typeface="Times New Roman" panose="02020603050405020304" pitchFamily="18" charset="0"/>
              </a:rPr>
              <a:t>4. Forth, I made the base where the island was going to be, I got a piece of </a:t>
            </a:r>
            <a:r>
              <a:rPr lang="en-US" sz="1800" dirty="0" err="1">
                <a:effectLst/>
                <a:latin typeface="Calibri" panose="020F0502020204030204" pitchFamily="34" charset="0"/>
                <a:ea typeface="Malgun Gothic" panose="020B0503020000020004" pitchFamily="34" charset="-127"/>
                <a:cs typeface="Times New Roman" panose="02020603050405020304" pitchFamily="18" charset="0"/>
              </a:rPr>
              <a:t>styrofoam</a:t>
            </a:r>
            <a:r>
              <a:rPr lang="en-US" sz="1800" dirty="0">
                <a:effectLst/>
                <a:latin typeface="Calibri" panose="020F0502020204030204" pitchFamily="34" charset="0"/>
                <a:ea typeface="Malgun Gothic" panose="020B0503020000020004" pitchFamily="34" charset="-127"/>
                <a:cs typeface="Times New Roman" panose="02020603050405020304" pitchFamily="18" charset="0"/>
              </a:rPr>
              <a:t> and painted it green.</a:t>
            </a:r>
            <a:endParaRPr lang="pt-BR" sz="1800" dirty="0">
              <a:effectLst/>
              <a:latin typeface="Calibri" panose="020F0502020204030204" pitchFamily="34" charset="0"/>
              <a:ea typeface="Malgun Gothic" panose="020B0503020000020004" pitchFamily="34" charset="-127"/>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Malgun Gothic" panose="020B0503020000020004" pitchFamily="34" charset="-127"/>
                <a:cs typeface="Times New Roman" panose="02020603050405020304" pitchFamily="18" charset="0"/>
              </a:rPr>
              <a:t>5. Fifth, after the paint dried I made the walls with plastic and glued the to the base with hot glue gun and with tape.</a:t>
            </a:r>
            <a:endParaRPr lang="pt-BR" sz="1800" dirty="0">
              <a:effectLst/>
              <a:latin typeface="Calibri" panose="020F0502020204030204" pitchFamily="34" charset="0"/>
              <a:ea typeface="Malgun Gothic" panose="020B0503020000020004" pitchFamily="34" charset="-127"/>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Malgun Gothic" panose="020B0503020000020004" pitchFamily="34" charset="-127"/>
                <a:cs typeface="Times New Roman" panose="02020603050405020304" pitchFamily="18" charset="0"/>
              </a:rPr>
              <a:t>6. Sixth , with the fake wheat and string I made some toys, a food mechanism, torches, and little details to the walls.</a:t>
            </a:r>
            <a:endParaRPr lang="pt-BR" sz="1800" dirty="0">
              <a:effectLst/>
              <a:latin typeface="Calibri" panose="020F0502020204030204" pitchFamily="34" charset="0"/>
              <a:ea typeface="Malgun Gothic" panose="020B0503020000020004" pitchFamily="34" charset="-127"/>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Malgun Gothic" panose="020B0503020000020004" pitchFamily="34" charset="-127"/>
                <a:cs typeface="Times New Roman" panose="02020603050405020304" pitchFamily="18" charset="0"/>
              </a:rPr>
              <a:t>7. I got a ping pong ball to cut it in half and use it as a bowl to give food to the gorillas, the </a:t>
            </a:r>
            <a:r>
              <a:rPr lang="en-US" sz="1800" dirty="0" err="1">
                <a:effectLst/>
                <a:latin typeface="Calibri" panose="020F0502020204030204" pitchFamily="34" charset="0"/>
                <a:ea typeface="Malgun Gothic" panose="020B0503020000020004" pitchFamily="34" charset="-127"/>
                <a:cs typeface="Times New Roman" panose="02020603050405020304" pitchFamily="18" charset="0"/>
              </a:rPr>
              <a:t>legos</a:t>
            </a:r>
            <a:r>
              <a:rPr lang="en-US" sz="1800" dirty="0">
                <a:effectLst/>
                <a:latin typeface="Calibri" panose="020F0502020204030204" pitchFamily="34" charset="0"/>
                <a:ea typeface="Malgun Gothic" panose="020B0503020000020004" pitchFamily="34" charset="-127"/>
                <a:cs typeface="Times New Roman" panose="02020603050405020304" pitchFamily="18" charset="0"/>
              </a:rPr>
              <a:t> were used as food, light, and a person.</a:t>
            </a:r>
            <a:endParaRPr lang="pt-BR" sz="1800" dirty="0">
              <a:effectLst/>
              <a:latin typeface="Calibri" panose="020F0502020204030204" pitchFamily="34" charset="0"/>
              <a:ea typeface="Malgun Gothic" panose="020B0503020000020004" pitchFamily="34" charset="-127"/>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Malgun Gothic" panose="020B0503020000020004" pitchFamily="34" charset="-127"/>
                <a:cs typeface="Times New Roman" panose="02020603050405020304" pitchFamily="18" charset="0"/>
              </a:rPr>
              <a:t>8. At this point I wanted some details so I wanted like a river so I got plastic bags and painted it blue to act like water.</a:t>
            </a:r>
            <a:endParaRPr lang="pt-BR" sz="1800" dirty="0">
              <a:effectLst/>
              <a:latin typeface="Calibri" panose="020F0502020204030204" pitchFamily="34" charset="0"/>
              <a:ea typeface="Malgun Gothic" panose="020B0503020000020004" pitchFamily="34" charset="-127"/>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Malgun Gothic" panose="020B0503020000020004" pitchFamily="34" charset="-127"/>
                <a:cs typeface="Times New Roman" panose="02020603050405020304" pitchFamily="18" charset="0"/>
              </a:rPr>
              <a:t>9. Nineth, I added vines to the trees with my broken tiara and painted the tiara green.</a:t>
            </a:r>
            <a:endParaRPr lang="pt-BR" sz="1800" dirty="0">
              <a:effectLst/>
              <a:latin typeface="Calibri" panose="020F0502020204030204" pitchFamily="34" charset="0"/>
              <a:ea typeface="Malgun Gothic" panose="020B0503020000020004" pitchFamily="34" charset="-127"/>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Malgun Gothic" panose="020B0503020000020004" pitchFamily="34" charset="-127"/>
                <a:cs typeface="Times New Roman" panose="02020603050405020304" pitchFamily="18" charset="0"/>
              </a:rPr>
              <a:t>10. Finally I did some finishing touches like putting everything in place and the lighting to take the picture for submission!</a:t>
            </a:r>
            <a:endParaRPr lang="pt-BR" sz="1800" dirty="0">
              <a:effectLst/>
              <a:latin typeface="Calibri" panose="020F0502020204030204" pitchFamily="34" charset="0"/>
              <a:ea typeface="Malgun Gothic" panose="020B0503020000020004" pitchFamily="34" charset="-127"/>
              <a:cs typeface="Times New Roman" panose="02020603050405020304" pitchFamily="18" charset="0"/>
            </a:endParaRPr>
          </a:p>
        </p:txBody>
      </p:sp>
      <p:sp>
        <p:nvSpPr>
          <p:cNvPr id="4" name="CaixaDeTexto 3">
            <a:extLst>
              <a:ext uri="{FF2B5EF4-FFF2-40B4-BE49-F238E27FC236}">
                <a16:creationId xmlns:a16="http://schemas.microsoft.com/office/drawing/2014/main" id="{7DE050D8-BC59-4E52-8843-DF46658047AE}"/>
              </a:ext>
            </a:extLst>
          </p:cNvPr>
          <p:cNvSpPr txBox="1"/>
          <p:nvPr/>
        </p:nvSpPr>
        <p:spPr>
          <a:xfrm>
            <a:off x="11182525" y="6392411"/>
            <a:ext cx="1442907" cy="369332"/>
          </a:xfrm>
          <a:prstGeom prst="rect">
            <a:avLst/>
          </a:prstGeom>
          <a:noFill/>
        </p:spPr>
        <p:txBody>
          <a:bodyPr wrap="square" rtlCol="0">
            <a:spAutoFit/>
          </a:bodyPr>
          <a:lstStyle/>
          <a:p>
            <a:r>
              <a:rPr lang="pt-BR" dirty="0"/>
              <a:t>David</a:t>
            </a:r>
          </a:p>
        </p:txBody>
      </p:sp>
    </p:spTree>
    <p:extLst>
      <p:ext uri="{BB962C8B-B14F-4D97-AF65-F5344CB8AC3E}">
        <p14:creationId xmlns:p14="http://schemas.microsoft.com/office/powerpoint/2010/main" val="1347111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6F2116-B2E2-4D62-910A-19C0ED195F57}"/>
              </a:ext>
            </a:extLst>
          </p:cNvPr>
          <p:cNvSpPr>
            <a:spLocks noGrp="1"/>
          </p:cNvSpPr>
          <p:nvPr>
            <p:ph type="title"/>
          </p:nvPr>
        </p:nvSpPr>
        <p:spPr/>
        <p:txBody>
          <a:bodyPr/>
          <a:lstStyle/>
          <a:p>
            <a:r>
              <a:rPr lang="pt-BR" dirty="0" err="1"/>
              <a:t>Solution</a:t>
            </a:r>
            <a:r>
              <a:rPr lang="pt-BR" dirty="0"/>
              <a:t> </a:t>
            </a:r>
            <a:r>
              <a:rPr lang="pt-BR" dirty="0" err="1"/>
              <a:t>summary</a:t>
            </a:r>
            <a:endParaRPr lang="pt-BR" dirty="0"/>
          </a:p>
        </p:txBody>
      </p:sp>
      <p:sp>
        <p:nvSpPr>
          <p:cNvPr id="3" name="Espaço Reservado para Conteúdo 2">
            <a:extLst>
              <a:ext uri="{FF2B5EF4-FFF2-40B4-BE49-F238E27FC236}">
                <a16:creationId xmlns:a16="http://schemas.microsoft.com/office/drawing/2014/main" id="{7C4E3485-DBE7-46F3-8C17-9CE403806509}"/>
              </a:ext>
            </a:extLst>
          </p:cNvPr>
          <p:cNvSpPr>
            <a:spLocks noGrp="1"/>
          </p:cNvSpPr>
          <p:nvPr>
            <p:ph idx="1"/>
          </p:nvPr>
        </p:nvSpPr>
        <p:spPr/>
        <p:txBody>
          <a:bodyPr/>
          <a:lstStyle/>
          <a:p>
            <a:pPr marL="0" marR="0">
              <a:lnSpc>
                <a:spcPct val="107000"/>
              </a:lnSpc>
              <a:spcBef>
                <a:spcPts val="0"/>
              </a:spcBef>
              <a:spcAft>
                <a:spcPts val="800"/>
              </a:spcAft>
            </a:pPr>
            <a:r>
              <a:rPr lang="en-US" sz="1800" dirty="0">
                <a:effectLst/>
                <a:latin typeface="Calibri" panose="020F0502020204030204" pitchFamily="34" charset="0"/>
                <a:ea typeface="Malgun Gothic" panose="020B0503020000020004" pitchFamily="34" charset="-127"/>
                <a:cs typeface="Times New Roman" panose="02020603050405020304" pitchFamily="18" charset="0"/>
              </a:rPr>
              <a:t>Question: How can we make a place where gorillas can live but also where people can see them.</a:t>
            </a:r>
            <a:endParaRPr lang="pt-BR" sz="1800" dirty="0">
              <a:effectLst/>
              <a:latin typeface="Calibri" panose="020F0502020204030204" pitchFamily="34" charset="0"/>
              <a:ea typeface="Malgun Gothic" panose="020B0503020000020004" pitchFamily="34" charset="-127"/>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Malgun Gothic" panose="020B0503020000020004" pitchFamily="34" charset="-127"/>
                <a:cs typeface="Times New Roman" panose="02020603050405020304" pitchFamily="18" charset="0"/>
              </a:rPr>
              <a:t>Design process: I will make a safe place for the gorillas to live, but also a safe place for the people to watch them. </a:t>
            </a:r>
            <a:endParaRPr lang="pt-BR" sz="1800" dirty="0">
              <a:effectLst/>
              <a:latin typeface="Calibri" panose="020F0502020204030204" pitchFamily="34" charset="0"/>
              <a:ea typeface="Malgun Gothic" panose="020B0503020000020004" pitchFamily="34" charset="-127"/>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Malgun Gothic" panose="020B0503020000020004" pitchFamily="34" charset="-127"/>
                <a:cs typeface="Times New Roman" panose="02020603050405020304" pitchFamily="18" charset="0"/>
              </a:rPr>
              <a:t>Design preces: It will be like a big square where the gorillas can live in. There will be trees and water. The floor will be green and there will be plastic as the walls to represent bullet proof glass.</a:t>
            </a:r>
            <a:endParaRPr lang="pt-BR" sz="1800" dirty="0">
              <a:effectLst/>
              <a:latin typeface="Calibri" panose="020F0502020204030204" pitchFamily="34" charset="0"/>
              <a:ea typeface="Malgun Gothic" panose="020B0503020000020004" pitchFamily="34" charset="-127"/>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Malgun Gothic" panose="020B0503020000020004" pitchFamily="34" charset="-127"/>
                <a:cs typeface="Times New Roman" panose="02020603050405020304" pitchFamily="18" charset="0"/>
              </a:rPr>
              <a:t>Develop your Operational Definition: If the habitat stands up right and doesn’t collapse.</a:t>
            </a:r>
            <a:endParaRPr lang="pt-BR" sz="1800" dirty="0">
              <a:effectLst/>
              <a:latin typeface="Calibri" panose="020F0502020204030204" pitchFamily="34" charset="0"/>
              <a:ea typeface="Malgun Gothic" panose="020B0503020000020004" pitchFamily="34" charset="-127"/>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Malgun Gothic" panose="020B0503020000020004" pitchFamily="34" charset="-127"/>
                <a:cs typeface="Times New Roman" panose="02020603050405020304" pitchFamily="18" charset="0"/>
              </a:rPr>
              <a:t>Quantitative: I need 4 sides to make the habitat. The space will be about 25 cm each side.</a:t>
            </a:r>
            <a:endParaRPr lang="pt-BR" sz="1800" dirty="0">
              <a:effectLst/>
              <a:latin typeface="Calibri" panose="020F0502020204030204" pitchFamily="34" charset="0"/>
              <a:ea typeface="Malgun Gothic" panose="020B0503020000020004" pitchFamily="34" charset="-127"/>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Malgun Gothic" panose="020B0503020000020004" pitchFamily="34" charset="-127"/>
                <a:cs typeface="Times New Roman" panose="02020603050405020304" pitchFamily="18" charset="0"/>
              </a:rPr>
              <a:t>Qualitative: Gorilla lives in a forest biome. They lake large spaces. They eat a lot. </a:t>
            </a:r>
            <a:endParaRPr lang="pt-BR" sz="1800" dirty="0">
              <a:effectLst/>
              <a:latin typeface="Calibri" panose="020F0502020204030204" pitchFamily="34" charset="0"/>
              <a:ea typeface="Malgun Gothic" panose="020B0503020000020004" pitchFamily="34" charset="-127"/>
              <a:cs typeface="Times New Roman" panose="02020603050405020304" pitchFamily="18" charset="0"/>
            </a:endParaRPr>
          </a:p>
          <a:p>
            <a:endParaRPr lang="pt-BR" dirty="0"/>
          </a:p>
        </p:txBody>
      </p:sp>
      <p:sp>
        <p:nvSpPr>
          <p:cNvPr id="4" name="CaixaDeTexto 3">
            <a:extLst>
              <a:ext uri="{FF2B5EF4-FFF2-40B4-BE49-F238E27FC236}">
                <a16:creationId xmlns:a16="http://schemas.microsoft.com/office/drawing/2014/main" id="{5DC318B1-97F0-4F09-BDEF-BE191E08DAC5}"/>
              </a:ext>
            </a:extLst>
          </p:cNvPr>
          <p:cNvSpPr txBox="1"/>
          <p:nvPr/>
        </p:nvSpPr>
        <p:spPr>
          <a:xfrm>
            <a:off x="11182525" y="6392411"/>
            <a:ext cx="1442907" cy="369332"/>
          </a:xfrm>
          <a:prstGeom prst="rect">
            <a:avLst/>
          </a:prstGeom>
          <a:noFill/>
        </p:spPr>
        <p:txBody>
          <a:bodyPr wrap="square" rtlCol="0">
            <a:spAutoFit/>
          </a:bodyPr>
          <a:lstStyle/>
          <a:p>
            <a:r>
              <a:rPr lang="pt-BR" dirty="0"/>
              <a:t>David</a:t>
            </a:r>
          </a:p>
        </p:txBody>
      </p:sp>
    </p:spTree>
    <p:extLst>
      <p:ext uri="{BB962C8B-B14F-4D97-AF65-F5344CB8AC3E}">
        <p14:creationId xmlns:p14="http://schemas.microsoft.com/office/powerpoint/2010/main" val="17990742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AA95F5-99A0-47D6-8292-BD4336E5BFA9}"/>
              </a:ext>
            </a:extLst>
          </p:cNvPr>
          <p:cNvSpPr>
            <a:spLocks noGrp="1"/>
          </p:cNvSpPr>
          <p:nvPr>
            <p:ph type="title"/>
          </p:nvPr>
        </p:nvSpPr>
        <p:spPr/>
        <p:txBody>
          <a:bodyPr/>
          <a:lstStyle/>
          <a:p>
            <a:r>
              <a:rPr lang="pt-BR" dirty="0" err="1"/>
              <a:t>Outcome</a:t>
            </a:r>
            <a:endParaRPr lang="pt-BR" dirty="0"/>
          </a:p>
        </p:txBody>
      </p:sp>
      <p:sp>
        <p:nvSpPr>
          <p:cNvPr id="3" name="Espaço Reservado para Conteúdo 2">
            <a:extLst>
              <a:ext uri="{FF2B5EF4-FFF2-40B4-BE49-F238E27FC236}">
                <a16:creationId xmlns:a16="http://schemas.microsoft.com/office/drawing/2014/main" id="{F640DBC6-AE24-44A8-806E-1A3FD85AF7C1}"/>
              </a:ext>
            </a:extLst>
          </p:cNvPr>
          <p:cNvSpPr>
            <a:spLocks noGrp="1"/>
          </p:cNvSpPr>
          <p:nvPr>
            <p:ph idx="1"/>
          </p:nvPr>
        </p:nvSpPr>
        <p:spPr/>
        <p:txBody>
          <a:bodyPr/>
          <a:lstStyle/>
          <a:p>
            <a:r>
              <a:rPr lang="pt-BR" dirty="0"/>
              <a:t>The Project </a:t>
            </a:r>
            <a:r>
              <a:rPr lang="pt-BR" dirty="0" err="1"/>
              <a:t>is</a:t>
            </a:r>
            <a:r>
              <a:rPr lang="pt-BR" dirty="0"/>
              <a:t> </a:t>
            </a:r>
            <a:r>
              <a:rPr lang="pt-BR" dirty="0" err="1"/>
              <a:t>about</a:t>
            </a:r>
            <a:r>
              <a:rPr lang="pt-BR" dirty="0"/>
              <a:t> 45cm </a:t>
            </a:r>
            <a:r>
              <a:rPr lang="pt-BR" dirty="0" err="1"/>
              <a:t>each</a:t>
            </a:r>
            <a:r>
              <a:rPr lang="pt-BR" dirty="0"/>
              <a:t> </a:t>
            </a:r>
            <a:r>
              <a:rPr lang="pt-BR" dirty="0" err="1"/>
              <a:t>side</a:t>
            </a:r>
            <a:r>
              <a:rPr lang="pt-BR" dirty="0"/>
              <a:t>.</a:t>
            </a:r>
          </a:p>
          <a:p>
            <a:r>
              <a:rPr lang="pt-BR" dirty="0"/>
              <a:t>It </a:t>
            </a:r>
            <a:r>
              <a:rPr lang="pt-BR" dirty="0" err="1"/>
              <a:t>is</a:t>
            </a:r>
            <a:r>
              <a:rPr lang="pt-BR" dirty="0"/>
              <a:t> 16 cm </a:t>
            </a:r>
            <a:r>
              <a:rPr lang="pt-BR" dirty="0" err="1"/>
              <a:t>tall</a:t>
            </a:r>
            <a:r>
              <a:rPr lang="pt-BR" dirty="0"/>
              <a:t>.</a:t>
            </a:r>
          </a:p>
          <a:p>
            <a:r>
              <a:rPr lang="pt-BR" dirty="0"/>
              <a:t>The </a:t>
            </a:r>
            <a:r>
              <a:rPr lang="pt-BR" dirty="0" err="1"/>
              <a:t>walls</a:t>
            </a:r>
            <a:r>
              <a:rPr lang="pt-BR" dirty="0"/>
              <a:t> are 30cm </a:t>
            </a:r>
            <a:r>
              <a:rPr lang="pt-BR" dirty="0" err="1"/>
              <a:t>long</a:t>
            </a:r>
            <a:r>
              <a:rPr lang="pt-BR" dirty="0"/>
              <a:t> </a:t>
            </a:r>
            <a:r>
              <a:rPr lang="pt-BR" dirty="0" err="1"/>
              <a:t>each</a:t>
            </a:r>
            <a:r>
              <a:rPr lang="pt-BR" dirty="0"/>
              <a:t> </a:t>
            </a:r>
            <a:r>
              <a:rPr lang="pt-BR" dirty="0" err="1"/>
              <a:t>side</a:t>
            </a:r>
            <a:r>
              <a:rPr lang="pt-BR" dirty="0"/>
              <a:t>.</a:t>
            </a:r>
          </a:p>
          <a:p>
            <a:r>
              <a:rPr lang="pt-BR" dirty="0" err="1"/>
              <a:t>Inside</a:t>
            </a:r>
            <a:r>
              <a:rPr lang="pt-BR" dirty="0"/>
              <a:t> </a:t>
            </a:r>
            <a:r>
              <a:rPr lang="pt-BR" dirty="0" err="1"/>
              <a:t>the</a:t>
            </a:r>
            <a:r>
              <a:rPr lang="pt-BR" dirty="0"/>
              <a:t> </a:t>
            </a:r>
            <a:r>
              <a:rPr lang="pt-BR" dirty="0" err="1"/>
              <a:t>walls</a:t>
            </a:r>
            <a:r>
              <a:rPr lang="pt-BR" dirty="0"/>
              <a:t> are </a:t>
            </a:r>
            <a:r>
              <a:rPr lang="pt-BR" dirty="0" err="1"/>
              <a:t>about</a:t>
            </a:r>
            <a:r>
              <a:rPr lang="pt-BR" dirty="0"/>
              <a:t> 22cm </a:t>
            </a:r>
            <a:r>
              <a:rPr lang="pt-BR" dirty="0" err="1"/>
              <a:t>long</a:t>
            </a:r>
            <a:r>
              <a:rPr lang="pt-BR" dirty="0"/>
              <a:t> </a:t>
            </a:r>
            <a:r>
              <a:rPr lang="pt-BR" dirty="0" err="1"/>
              <a:t>each</a:t>
            </a:r>
            <a:r>
              <a:rPr lang="pt-BR" dirty="0"/>
              <a:t> </a:t>
            </a:r>
            <a:r>
              <a:rPr lang="pt-BR" dirty="0" err="1"/>
              <a:t>side</a:t>
            </a:r>
            <a:r>
              <a:rPr lang="pt-BR" dirty="0"/>
              <a:t>.</a:t>
            </a:r>
          </a:p>
          <a:p>
            <a:r>
              <a:rPr lang="pt-BR" dirty="0"/>
              <a:t>The Project </a:t>
            </a:r>
            <a:r>
              <a:rPr lang="pt-BR" dirty="0" err="1"/>
              <a:t>is</a:t>
            </a:r>
            <a:r>
              <a:rPr lang="pt-BR" dirty="0"/>
              <a:t> </a:t>
            </a:r>
            <a:r>
              <a:rPr lang="pt-BR" dirty="0" err="1"/>
              <a:t>firm</a:t>
            </a:r>
            <a:r>
              <a:rPr lang="pt-BR" dirty="0"/>
              <a:t>.</a:t>
            </a:r>
          </a:p>
          <a:p>
            <a:r>
              <a:rPr lang="pt-BR" dirty="0"/>
              <a:t>Its </a:t>
            </a:r>
            <a:r>
              <a:rPr lang="pt-BR" dirty="0" err="1"/>
              <a:t>mostly</a:t>
            </a:r>
            <a:r>
              <a:rPr lang="pt-BR" dirty="0"/>
              <a:t> </a:t>
            </a:r>
            <a:r>
              <a:rPr lang="pt-BR" dirty="0" err="1"/>
              <a:t>green</a:t>
            </a:r>
            <a:r>
              <a:rPr lang="pt-BR" dirty="0"/>
              <a:t>.</a:t>
            </a:r>
          </a:p>
        </p:txBody>
      </p:sp>
      <p:sp>
        <p:nvSpPr>
          <p:cNvPr id="4" name="CaixaDeTexto 3">
            <a:extLst>
              <a:ext uri="{FF2B5EF4-FFF2-40B4-BE49-F238E27FC236}">
                <a16:creationId xmlns:a16="http://schemas.microsoft.com/office/drawing/2014/main" id="{0D1C1E0F-C572-4A5D-87DD-EB2EEEC08C0C}"/>
              </a:ext>
            </a:extLst>
          </p:cNvPr>
          <p:cNvSpPr txBox="1"/>
          <p:nvPr/>
        </p:nvSpPr>
        <p:spPr>
          <a:xfrm>
            <a:off x="11182525" y="6392411"/>
            <a:ext cx="1442907" cy="369332"/>
          </a:xfrm>
          <a:prstGeom prst="rect">
            <a:avLst/>
          </a:prstGeom>
          <a:noFill/>
        </p:spPr>
        <p:txBody>
          <a:bodyPr wrap="square" rtlCol="0">
            <a:spAutoFit/>
          </a:bodyPr>
          <a:lstStyle/>
          <a:p>
            <a:r>
              <a:rPr lang="pt-BR" dirty="0"/>
              <a:t>David</a:t>
            </a:r>
          </a:p>
        </p:txBody>
      </p:sp>
    </p:spTree>
    <p:extLst>
      <p:ext uri="{BB962C8B-B14F-4D97-AF65-F5344CB8AC3E}">
        <p14:creationId xmlns:p14="http://schemas.microsoft.com/office/powerpoint/2010/main" val="48172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D14444-276B-4E0F-AF81-7F4BF2AACCF8}"/>
              </a:ext>
            </a:extLst>
          </p:cNvPr>
          <p:cNvSpPr>
            <a:spLocks noGrp="1"/>
          </p:cNvSpPr>
          <p:nvPr>
            <p:ph type="title"/>
          </p:nvPr>
        </p:nvSpPr>
        <p:spPr/>
        <p:txBody>
          <a:bodyPr/>
          <a:lstStyle/>
          <a:p>
            <a:r>
              <a:rPr lang="pt-BR" dirty="0" err="1"/>
              <a:t>Benefits</a:t>
            </a:r>
            <a:endParaRPr lang="pt-BR" dirty="0"/>
          </a:p>
        </p:txBody>
      </p:sp>
      <p:sp>
        <p:nvSpPr>
          <p:cNvPr id="3" name="Espaço Reservado para Conteúdo 2">
            <a:extLst>
              <a:ext uri="{FF2B5EF4-FFF2-40B4-BE49-F238E27FC236}">
                <a16:creationId xmlns:a16="http://schemas.microsoft.com/office/drawing/2014/main" id="{45295312-6B88-44FE-A278-AA428F71DF08}"/>
              </a:ext>
            </a:extLst>
          </p:cNvPr>
          <p:cNvSpPr>
            <a:spLocks noGrp="1"/>
          </p:cNvSpPr>
          <p:nvPr>
            <p:ph idx="1"/>
          </p:nvPr>
        </p:nvSpPr>
        <p:spPr/>
        <p:txBody>
          <a:bodyPr/>
          <a:lstStyle/>
          <a:p>
            <a:r>
              <a:rPr lang="pt-BR" dirty="0" err="1"/>
              <a:t>With</a:t>
            </a:r>
            <a:r>
              <a:rPr lang="pt-BR" dirty="0"/>
              <a:t> </a:t>
            </a:r>
            <a:r>
              <a:rPr lang="pt-BR" dirty="0" err="1"/>
              <a:t>this</a:t>
            </a:r>
            <a:r>
              <a:rPr lang="pt-BR" dirty="0"/>
              <a:t> Project I </a:t>
            </a:r>
            <a:r>
              <a:rPr lang="pt-BR" dirty="0" err="1"/>
              <a:t>learned</a:t>
            </a:r>
            <a:r>
              <a:rPr lang="pt-BR" dirty="0"/>
              <a:t> more </a:t>
            </a:r>
            <a:r>
              <a:rPr lang="pt-BR" dirty="0" err="1"/>
              <a:t>about</a:t>
            </a:r>
            <a:r>
              <a:rPr lang="pt-BR" dirty="0"/>
              <a:t> gorilas. </a:t>
            </a:r>
            <a:r>
              <a:rPr lang="pt-BR" dirty="0" err="1"/>
              <a:t>Also</a:t>
            </a:r>
            <a:r>
              <a:rPr lang="pt-BR" dirty="0"/>
              <a:t> it </a:t>
            </a:r>
            <a:r>
              <a:rPr lang="pt-BR" dirty="0" err="1"/>
              <a:t>helped</a:t>
            </a:r>
            <a:r>
              <a:rPr lang="pt-BR" dirty="0"/>
              <a:t> </a:t>
            </a:r>
            <a:r>
              <a:rPr lang="pt-BR" dirty="0" err="1"/>
              <a:t>on</a:t>
            </a:r>
            <a:r>
              <a:rPr lang="pt-BR" dirty="0"/>
              <a:t> </a:t>
            </a:r>
            <a:r>
              <a:rPr lang="pt-BR" dirty="0" err="1"/>
              <a:t>my</a:t>
            </a:r>
            <a:r>
              <a:rPr lang="pt-BR" dirty="0"/>
              <a:t> </a:t>
            </a:r>
            <a:r>
              <a:rPr lang="pt-BR" dirty="0" err="1"/>
              <a:t>creativity</a:t>
            </a:r>
            <a:r>
              <a:rPr lang="pt-BR" dirty="0"/>
              <a:t> </a:t>
            </a:r>
            <a:r>
              <a:rPr lang="pt-BR" dirty="0" err="1"/>
              <a:t>and</a:t>
            </a:r>
            <a:r>
              <a:rPr lang="pt-BR" dirty="0"/>
              <a:t> it </a:t>
            </a:r>
            <a:r>
              <a:rPr lang="pt-BR" dirty="0" err="1"/>
              <a:t>was</a:t>
            </a:r>
            <a:r>
              <a:rPr lang="pt-BR" dirty="0"/>
              <a:t> a </a:t>
            </a:r>
            <a:r>
              <a:rPr lang="pt-BR" dirty="0" err="1"/>
              <a:t>fun</a:t>
            </a:r>
            <a:r>
              <a:rPr lang="pt-BR" dirty="0"/>
              <a:t> </a:t>
            </a:r>
            <a:r>
              <a:rPr lang="pt-BR" dirty="0" err="1"/>
              <a:t>thing</a:t>
            </a:r>
            <a:r>
              <a:rPr lang="pt-BR" dirty="0"/>
              <a:t> </a:t>
            </a:r>
            <a:r>
              <a:rPr lang="pt-BR" dirty="0" err="1"/>
              <a:t>to</a:t>
            </a:r>
            <a:r>
              <a:rPr lang="pt-BR" dirty="0"/>
              <a:t> do. </a:t>
            </a:r>
            <a:r>
              <a:rPr lang="pt-BR" dirty="0" err="1"/>
              <a:t>This</a:t>
            </a:r>
            <a:r>
              <a:rPr lang="pt-BR" dirty="0"/>
              <a:t> </a:t>
            </a:r>
            <a:r>
              <a:rPr lang="pt-BR" dirty="0" err="1"/>
              <a:t>might</a:t>
            </a:r>
            <a:r>
              <a:rPr lang="pt-BR" dirty="0"/>
              <a:t> </a:t>
            </a:r>
            <a:r>
              <a:rPr lang="pt-BR" dirty="0" err="1"/>
              <a:t>give</a:t>
            </a:r>
            <a:r>
              <a:rPr lang="pt-BR" dirty="0"/>
              <a:t> some </a:t>
            </a:r>
            <a:r>
              <a:rPr lang="pt-BR" dirty="0" err="1"/>
              <a:t>ideas</a:t>
            </a:r>
            <a:r>
              <a:rPr lang="pt-BR" dirty="0"/>
              <a:t> for </a:t>
            </a:r>
            <a:r>
              <a:rPr lang="pt-BR" dirty="0" err="1"/>
              <a:t>others</a:t>
            </a:r>
            <a:r>
              <a:rPr lang="pt-BR" dirty="0"/>
              <a:t> as </a:t>
            </a:r>
            <a:r>
              <a:rPr lang="pt-BR" dirty="0" err="1"/>
              <a:t>well</a:t>
            </a:r>
            <a:r>
              <a:rPr lang="pt-BR" dirty="0"/>
              <a:t>.</a:t>
            </a:r>
          </a:p>
        </p:txBody>
      </p:sp>
      <p:sp>
        <p:nvSpPr>
          <p:cNvPr id="4" name="CaixaDeTexto 3">
            <a:extLst>
              <a:ext uri="{FF2B5EF4-FFF2-40B4-BE49-F238E27FC236}">
                <a16:creationId xmlns:a16="http://schemas.microsoft.com/office/drawing/2014/main" id="{A21F7738-1742-4019-8F4C-C1F6F676F6E7}"/>
              </a:ext>
            </a:extLst>
          </p:cNvPr>
          <p:cNvSpPr txBox="1"/>
          <p:nvPr/>
        </p:nvSpPr>
        <p:spPr>
          <a:xfrm>
            <a:off x="11182525" y="6392411"/>
            <a:ext cx="1442907" cy="369332"/>
          </a:xfrm>
          <a:prstGeom prst="rect">
            <a:avLst/>
          </a:prstGeom>
          <a:noFill/>
        </p:spPr>
        <p:txBody>
          <a:bodyPr wrap="square" rtlCol="0">
            <a:spAutoFit/>
          </a:bodyPr>
          <a:lstStyle/>
          <a:p>
            <a:r>
              <a:rPr lang="pt-BR" dirty="0"/>
              <a:t>David</a:t>
            </a:r>
          </a:p>
        </p:txBody>
      </p:sp>
    </p:spTree>
    <p:extLst>
      <p:ext uri="{BB962C8B-B14F-4D97-AF65-F5344CB8AC3E}">
        <p14:creationId xmlns:p14="http://schemas.microsoft.com/office/powerpoint/2010/main" val="9916716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867B20B-67F6-4EA8-8363-048243E8D929}"/>
              </a:ext>
            </a:extLst>
          </p:cNvPr>
          <p:cNvSpPr>
            <a:spLocks noGrp="1"/>
          </p:cNvSpPr>
          <p:nvPr>
            <p:ph type="title"/>
          </p:nvPr>
        </p:nvSpPr>
        <p:spPr/>
        <p:txBody>
          <a:bodyPr/>
          <a:lstStyle/>
          <a:p>
            <a:r>
              <a:rPr lang="pt-BR" dirty="0" err="1"/>
              <a:t>Photos</a:t>
            </a:r>
            <a:endParaRPr lang="pt-BR" dirty="0"/>
          </a:p>
        </p:txBody>
      </p:sp>
      <p:sp>
        <p:nvSpPr>
          <p:cNvPr id="3" name="Espaço Reservado para Conteúdo 2">
            <a:extLst>
              <a:ext uri="{FF2B5EF4-FFF2-40B4-BE49-F238E27FC236}">
                <a16:creationId xmlns:a16="http://schemas.microsoft.com/office/drawing/2014/main" id="{A8376EB8-195F-405C-ABB6-422A56DD3048}"/>
              </a:ext>
            </a:extLst>
          </p:cNvPr>
          <p:cNvSpPr>
            <a:spLocks noGrp="1"/>
          </p:cNvSpPr>
          <p:nvPr>
            <p:ph idx="1"/>
          </p:nvPr>
        </p:nvSpPr>
        <p:spPr/>
        <p:txBody>
          <a:bodyPr/>
          <a:lstStyle/>
          <a:p>
            <a:r>
              <a:rPr lang="pt-BR" dirty="0">
                <a:hlinkClick r:id="rId2"/>
              </a:rPr>
              <a:t>1617976073.873162.jpg </a:t>
            </a:r>
            <a:endParaRPr lang="pt-BR" dirty="0"/>
          </a:p>
          <a:p>
            <a:r>
              <a:rPr lang="pt-BR" dirty="0">
                <a:hlinkClick r:id="rId3"/>
              </a:rPr>
              <a:t>1617976049.889742.jpg </a:t>
            </a:r>
            <a:endParaRPr lang="pt-BR" dirty="0"/>
          </a:p>
          <a:p>
            <a:r>
              <a:rPr lang="pt-BR" dirty="0">
                <a:hlinkClick r:id="rId4"/>
              </a:rPr>
              <a:t>1617976059.140147.jpg </a:t>
            </a:r>
            <a:endParaRPr lang="pt-BR" dirty="0"/>
          </a:p>
        </p:txBody>
      </p:sp>
      <p:sp>
        <p:nvSpPr>
          <p:cNvPr id="4" name="CaixaDeTexto 3">
            <a:extLst>
              <a:ext uri="{FF2B5EF4-FFF2-40B4-BE49-F238E27FC236}">
                <a16:creationId xmlns:a16="http://schemas.microsoft.com/office/drawing/2014/main" id="{4035637F-8C4C-46EB-A317-EDEB3849DDAF}"/>
              </a:ext>
            </a:extLst>
          </p:cNvPr>
          <p:cNvSpPr txBox="1"/>
          <p:nvPr/>
        </p:nvSpPr>
        <p:spPr>
          <a:xfrm>
            <a:off x="11182525" y="6392411"/>
            <a:ext cx="1442907" cy="369332"/>
          </a:xfrm>
          <a:prstGeom prst="rect">
            <a:avLst/>
          </a:prstGeom>
          <a:noFill/>
        </p:spPr>
        <p:txBody>
          <a:bodyPr wrap="square" rtlCol="0">
            <a:spAutoFit/>
          </a:bodyPr>
          <a:lstStyle/>
          <a:p>
            <a:r>
              <a:rPr lang="pt-BR" dirty="0"/>
              <a:t>David</a:t>
            </a:r>
          </a:p>
        </p:txBody>
      </p:sp>
    </p:spTree>
    <p:extLst>
      <p:ext uri="{BB962C8B-B14F-4D97-AF65-F5344CB8AC3E}">
        <p14:creationId xmlns:p14="http://schemas.microsoft.com/office/powerpoint/2010/main" val="329358932"/>
      </p:ext>
    </p:extLst>
  </p:cSld>
  <p:clrMapOvr>
    <a:masterClrMapping/>
  </p:clrMapOvr>
</p:sld>
</file>

<file path=ppt/theme/theme1.xml><?xml version="1.0" encoding="utf-8"?>
<a:theme xmlns:a="http://schemas.openxmlformats.org/drawingml/2006/main" name="Cacho">
  <a:themeElements>
    <a:clrScheme name="Escala de Cinza">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acho">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ach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180</TotalTime>
  <Words>665</Words>
  <Application>Microsoft Office PowerPoint</Application>
  <PresentationFormat>Widescreen</PresentationFormat>
  <Paragraphs>64</Paragraphs>
  <Slides>9</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9</vt:i4>
      </vt:variant>
    </vt:vector>
  </HeadingPairs>
  <TitlesOfParts>
    <vt:vector size="14" baseType="lpstr">
      <vt:lpstr>Arial</vt:lpstr>
      <vt:lpstr>Calibri</vt:lpstr>
      <vt:lpstr>Century Gothic</vt:lpstr>
      <vt:lpstr>Wingdings 3</vt:lpstr>
      <vt:lpstr>Cacho</vt:lpstr>
      <vt:lpstr> Gorilla habitat </vt:lpstr>
      <vt:lpstr>Challenges </vt:lpstr>
      <vt:lpstr>Backround reaserch</vt:lpstr>
      <vt:lpstr>Materials list</vt:lpstr>
      <vt:lpstr>Procedure</vt:lpstr>
      <vt:lpstr>Solution summary</vt:lpstr>
      <vt:lpstr>Outcome</vt:lpstr>
      <vt:lpstr>Benefits</vt:lpstr>
      <vt:lpstr>Photos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Gorilla habitat</dc:title>
  <dc:creator>David Choi</dc:creator>
  <cp:lastModifiedBy>David Choi</cp:lastModifiedBy>
  <cp:revision>10</cp:revision>
  <dcterms:created xsi:type="dcterms:W3CDTF">2021-04-28T12:21:40Z</dcterms:created>
  <dcterms:modified xsi:type="dcterms:W3CDTF">2021-04-30T14:49:23Z</dcterms:modified>
</cp:coreProperties>
</file>